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0" r:id="rId5"/>
    <p:sldMasterId id="2147483702" r:id="rId6"/>
    <p:sldMasterId id="2147483752" r:id="rId7"/>
    <p:sldMasterId id="2147483764" r:id="rId8"/>
    <p:sldMasterId id="2147483778" r:id="rId9"/>
    <p:sldMasterId id="2147483791" r:id="rId10"/>
    <p:sldMasterId id="2147483796" r:id="rId11"/>
    <p:sldMasterId id="2147483808" r:id="rId12"/>
    <p:sldMasterId id="2147483820" r:id="rId13"/>
    <p:sldMasterId id="2147483833" r:id="rId14"/>
    <p:sldMasterId id="2147483845" r:id="rId15"/>
    <p:sldMasterId id="2147483857" r:id="rId16"/>
  </p:sldMasterIdLst>
  <p:notesMasterIdLst>
    <p:notesMasterId r:id="rId101"/>
  </p:notesMasterIdLst>
  <p:sldIdLst>
    <p:sldId id="256" r:id="rId17"/>
    <p:sldId id="1370" r:id="rId18"/>
    <p:sldId id="562" r:id="rId19"/>
    <p:sldId id="1373" r:id="rId20"/>
    <p:sldId id="1375" r:id="rId21"/>
    <p:sldId id="1441" r:id="rId22"/>
    <p:sldId id="262" r:id="rId23"/>
    <p:sldId id="288" r:id="rId24"/>
    <p:sldId id="290" r:id="rId25"/>
    <p:sldId id="291" r:id="rId26"/>
    <p:sldId id="298" r:id="rId27"/>
    <p:sldId id="317" r:id="rId28"/>
    <p:sldId id="896" r:id="rId29"/>
    <p:sldId id="515" r:id="rId30"/>
    <p:sldId id="894" r:id="rId31"/>
    <p:sldId id="651" r:id="rId32"/>
    <p:sldId id="897" r:id="rId33"/>
    <p:sldId id="653" r:id="rId34"/>
    <p:sldId id="304" r:id="rId35"/>
    <p:sldId id="308" r:id="rId36"/>
    <p:sldId id="310" r:id="rId37"/>
    <p:sldId id="316" r:id="rId38"/>
    <p:sldId id="790" r:id="rId39"/>
    <p:sldId id="1464" r:id="rId40"/>
    <p:sldId id="1463" r:id="rId41"/>
    <p:sldId id="511" r:id="rId42"/>
    <p:sldId id="783" r:id="rId43"/>
    <p:sldId id="365" r:id="rId44"/>
    <p:sldId id="1512" r:id="rId45"/>
    <p:sldId id="1329" r:id="rId46"/>
    <p:sldId id="292" r:id="rId47"/>
    <p:sldId id="293" r:id="rId48"/>
    <p:sldId id="1337" r:id="rId49"/>
    <p:sldId id="428" r:id="rId50"/>
    <p:sldId id="429" r:id="rId51"/>
    <p:sldId id="430" r:id="rId52"/>
    <p:sldId id="431" r:id="rId53"/>
    <p:sldId id="782" r:id="rId54"/>
    <p:sldId id="1513" r:id="rId55"/>
    <p:sldId id="799" r:id="rId56"/>
    <p:sldId id="801" r:id="rId57"/>
    <p:sldId id="805" r:id="rId58"/>
    <p:sldId id="492" r:id="rId59"/>
    <p:sldId id="1452" r:id="rId60"/>
    <p:sldId id="1453" r:id="rId61"/>
    <p:sldId id="324" r:id="rId62"/>
    <p:sldId id="796" r:id="rId63"/>
    <p:sldId id="1446" r:id="rId64"/>
    <p:sldId id="1447" r:id="rId65"/>
    <p:sldId id="1448" r:id="rId66"/>
    <p:sldId id="1461" r:id="rId67"/>
    <p:sldId id="807" r:id="rId68"/>
    <p:sldId id="808" r:id="rId69"/>
    <p:sldId id="1465" r:id="rId70"/>
    <p:sldId id="344" r:id="rId71"/>
    <p:sldId id="345" r:id="rId72"/>
    <p:sldId id="818" r:id="rId73"/>
    <p:sldId id="341" r:id="rId74"/>
    <p:sldId id="338" r:id="rId75"/>
    <p:sldId id="273" r:id="rId76"/>
    <p:sldId id="812" r:id="rId77"/>
    <p:sldId id="281" r:id="rId78"/>
    <p:sldId id="813" r:id="rId79"/>
    <p:sldId id="381" r:id="rId80"/>
    <p:sldId id="414" r:id="rId81"/>
    <p:sldId id="1502" r:id="rId82"/>
    <p:sldId id="285" r:id="rId83"/>
    <p:sldId id="417" r:id="rId84"/>
    <p:sldId id="1442" r:id="rId85"/>
    <p:sldId id="1449" r:id="rId86"/>
    <p:sldId id="1509" r:id="rId87"/>
    <p:sldId id="1510" r:id="rId88"/>
    <p:sldId id="497" r:id="rId89"/>
    <p:sldId id="1458" r:id="rId90"/>
    <p:sldId id="1459" r:id="rId91"/>
    <p:sldId id="1517" r:id="rId92"/>
    <p:sldId id="1450" r:id="rId93"/>
    <p:sldId id="1451" r:id="rId94"/>
    <p:sldId id="509" r:id="rId95"/>
    <p:sldId id="1516" r:id="rId96"/>
    <p:sldId id="491" r:id="rId97"/>
    <p:sldId id="502" r:id="rId98"/>
    <p:sldId id="1511" r:id="rId99"/>
    <p:sldId id="364"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945" autoAdjust="0"/>
    <p:restoredTop sz="94660"/>
  </p:normalViewPr>
  <p:slideViewPr>
    <p:cSldViewPr snapToGrid="0">
      <p:cViewPr varScale="1">
        <p:scale>
          <a:sx n="68" d="100"/>
          <a:sy n="68" d="100"/>
        </p:scale>
        <p:origin x="84" y="84"/>
      </p:cViewPr>
      <p:guideLst/>
    </p:cSldViewPr>
  </p:slideViewPr>
  <p:notesTextViewPr>
    <p:cViewPr>
      <p:scale>
        <a:sx n="1" d="1"/>
        <a:sy n="1" d="1"/>
      </p:scale>
      <p:origin x="0" y="0"/>
    </p:cViewPr>
  </p:notesTextViewPr>
  <p:sorterViewPr>
    <p:cViewPr>
      <p:scale>
        <a:sx n="100" d="100"/>
        <a:sy n="100" d="100"/>
      </p:scale>
      <p:origin x="0" y="-154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8C8E3-5492-407D-907B-68A7A6E46A71}" type="datetimeFigureOut">
              <a:rPr lang="en-US" smtClean="0"/>
              <a:t>5/14/2026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BDE0CA-4028-4AA7-AB64-C70C76C164A3}" type="slidenum">
              <a:rPr lang="en-US" smtClean="0"/>
              <a:t>‹#›</a:t>
            </a:fld>
            <a:endParaRPr lang="en-US"/>
          </a:p>
        </p:txBody>
      </p:sp>
    </p:spTree>
    <p:extLst>
      <p:ext uri="{BB962C8B-B14F-4D97-AF65-F5344CB8AC3E}">
        <p14:creationId xmlns:p14="http://schemas.microsoft.com/office/powerpoint/2010/main" val="144157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032F50-0B60-B34B-8422-4E195A5AE2C1}"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4782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03958-23FA-4653-9984-737A9DF4E0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556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organic and inorganic mulches are suitable for landscapes—know the difference in how they behave and choose the right mulch for the right place.  Note that rock mulch must be gravel—particle size of ½” or less!  Also note that regardless of the mulch type, 4” is the “magic depth” for weed suppression.  No weed fabric required, and since we’re talking about sustainable gardening, I hope that rolling out a plastic rug into the landscape was already precluded.</a:t>
            </a:r>
          </a:p>
        </p:txBody>
      </p:sp>
      <p:sp>
        <p:nvSpPr>
          <p:cNvPr id="4" name="Slide Number Placeholder 3"/>
          <p:cNvSpPr>
            <a:spLocks noGrp="1"/>
          </p:cNvSpPr>
          <p:nvPr>
            <p:ph type="sldNum" sz="quarter" idx="5"/>
          </p:nvPr>
        </p:nvSpPr>
        <p:spPr/>
        <p:txBody>
          <a:bodyPr/>
          <a:lstStyle/>
          <a:p>
            <a:pPr marL="0" marR="0" lvl="0" indent="0" algn="r" defTabSz="509292" rtl="0" eaLnBrk="1" fontAlgn="auto" latinLnBrk="0" hangingPunct="1">
              <a:lnSpc>
                <a:spcPct val="100000"/>
              </a:lnSpc>
              <a:spcBef>
                <a:spcPts val="0"/>
              </a:spcBef>
              <a:spcAft>
                <a:spcPts val="0"/>
              </a:spcAft>
              <a:buClrTx/>
              <a:buSzTx/>
              <a:buFontTx/>
              <a:buNone/>
              <a:tabLst/>
              <a:defRPr/>
            </a:pPr>
            <a:fld id="{1A032F50-0B60-B34B-8422-4E195A5AE2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929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3398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Early Midwestern settlers used the seeds and pods (which are poisonous in large quantities) as a substitute for real coffee. Native to most of the central-eastern U.S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22EEF0-4836-42AB-B813-7BD1A1FDFD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52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22EEF0-4836-42AB-B813-7BD1A1FDFD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570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22EEF0-4836-42AB-B813-7BD1A1FDFD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42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09292" rtl="0" eaLnBrk="1" fontAlgn="auto" latinLnBrk="0" hangingPunct="1">
              <a:lnSpc>
                <a:spcPct val="100000"/>
              </a:lnSpc>
              <a:spcBef>
                <a:spcPts val="0"/>
              </a:spcBef>
              <a:spcAft>
                <a:spcPts val="0"/>
              </a:spcAft>
              <a:buClrTx/>
              <a:buSzTx/>
              <a:buFontTx/>
              <a:buNone/>
              <a:tabLst/>
              <a:defRPr/>
            </a:pPr>
            <a:fld id="{CA83FB02-E5A4-41E3-81F0-A92812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9292"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36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72718-07DD-4705-83F5-9341CD3D6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6BC7F4-0521-41F9-9728-8B6678B7B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1958BB-EFAE-4225-B81C-2A7A5420E54F}"/>
              </a:ext>
            </a:extLst>
          </p:cNvPr>
          <p:cNvSpPr>
            <a:spLocks noGrp="1"/>
          </p:cNvSpPr>
          <p:nvPr>
            <p:ph type="dt" sz="half" idx="10"/>
          </p:nvPr>
        </p:nvSpPr>
        <p:spPr/>
        <p:txBody>
          <a:bodyPr/>
          <a:lstStyle/>
          <a:p>
            <a:fld id="{28EE4571-E059-4A85-8571-DD5FB92EF2B3}" type="datetimeFigureOut">
              <a:rPr lang="en-US" smtClean="0"/>
              <a:t>5/14/2026</a:t>
            </a:fld>
            <a:endParaRPr lang="en-US"/>
          </a:p>
        </p:txBody>
      </p:sp>
      <p:sp>
        <p:nvSpPr>
          <p:cNvPr id="5" name="Footer Placeholder 4">
            <a:extLst>
              <a:ext uri="{FF2B5EF4-FFF2-40B4-BE49-F238E27FC236}">
                <a16:creationId xmlns:a16="http://schemas.microsoft.com/office/drawing/2014/main" id="{43751A39-2C23-4617-9CF4-0CD88A690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AB767-A851-490F-ACB4-3174305628FF}"/>
              </a:ext>
            </a:extLst>
          </p:cNvPr>
          <p:cNvSpPr>
            <a:spLocks noGrp="1"/>
          </p:cNvSpPr>
          <p:nvPr>
            <p:ph type="sldNum" sz="quarter" idx="12"/>
          </p:nvPr>
        </p:nvSpPr>
        <p:spPr/>
        <p:txBody>
          <a:bodyPr/>
          <a:lstStyle/>
          <a:p>
            <a:fld id="{B609749D-7916-4171-8436-8D6F984A188C}" type="slidenum">
              <a:rPr lang="en-US" smtClean="0"/>
              <a:t>‹#›</a:t>
            </a:fld>
            <a:endParaRPr lang="en-US"/>
          </a:p>
        </p:txBody>
      </p:sp>
    </p:spTree>
    <p:extLst>
      <p:ext uri="{BB962C8B-B14F-4D97-AF65-F5344CB8AC3E}">
        <p14:creationId xmlns:p14="http://schemas.microsoft.com/office/powerpoint/2010/main" val="49405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B6C24-E953-4AFA-8EFA-CBF419D330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82B3B3-E189-4127-BACE-7F14213CF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AF6F0-9C3A-4D9A-A2AF-69A625AAC584}"/>
              </a:ext>
            </a:extLst>
          </p:cNvPr>
          <p:cNvSpPr>
            <a:spLocks noGrp="1"/>
          </p:cNvSpPr>
          <p:nvPr>
            <p:ph type="dt" sz="half" idx="10"/>
          </p:nvPr>
        </p:nvSpPr>
        <p:spPr/>
        <p:txBody>
          <a:bodyPr/>
          <a:lstStyle/>
          <a:p>
            <a:fld id="{28EE4571-E059-4A85-8571-DD5FB92EF2B3}" type="datetimeFigureOut">
              <a:rPr lang="en-US" smtClean="0"/>
              <a:t>5/14/2026</a:t>
            </a:fld>
            <a:endParaRPr lang="en-US"/>
          </a:p>
        </p:txBody>
      </p:sp>
      <p:sp>
        <p:nvSpPr>
          <p:cNvPr id="5" name="Footer Placeholder 4">
            <a:extLst>
              <a:ext uri="{FF2B5EF4-FFF2-40B4-BE49-F238E27FC236}">
                <a16:creationId xmlns:a16="http://schemas.microsoft.com/office/drawing/2014/main" id="{26C5D000-A07A-4598-BB33-08BC60054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FE2A5-DAEE-4274-A9D8-BB0866E574C4}"/>
              </a:ext>
            </a:extLst>
          </p:cNvPr>
          <p:cNvSpPr>
            <a:spLocks noGrp="1"/>
          </p:cNvSpPr>
          <p:nvPr>
            <p:ph type="sldNum" sz="quarter" idx="12"/>
          </p:nvPr>
        </p:nvSpPr>
        <p:spPr/>
        <p:txBody>
          <a:bodyPr/>
          <a:lstStyle/>
          <a:p>
            <a:fld id="{B609749D-7916-4171-8436-8D6F984A188C}" type="slidenum">
              <a:rPr lang="en-US" smtClean="0"/>
              <a:t>‹#›</a:t>
            </a:fld>
            <a:endParaRPr lang="en-US"/>
          </a:p>
        </p:txBody>
      </p:sp>
    </p:spTree>
    <p:extLst>
      <p:ext uri="{BB962C8B-B14F-4D97-AF65-F5344CB8AC3E}">
        <p14:creationId xmlns:p14="http://schemas.microsoft.com/office/powerpoint/2010/main" val="22063827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8A8B36-B6C6-4D97-9FE8-06419CD15F82}"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EDD8F-7BE5-43AA-B8AD-A28E3C719759}" type="slidenum">
              <a:rPr lang="en-US" smtClean="0"/>
              <a:t>‹#›</a:t>
            </a:fld>
            <a:endParaRPr lang="en-US"/>
          </a:p>
        </p:txBody>
      </p:sp>
    </p:spTree>
    <p:extLst>
      <p:ext uri="{BB962C8B-B14F-4D97-AF65-F5344CB8AC3E}">
        <p14:creationId xmlns:p14="http://schemas.microsoft.com/office/powerpoint/2010/main" val="10838456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p:cNvSpPr>
            <a:spLocks noGrp="1" noChangeArrowheads="1"/>
          </p:cNvSpPr>
          <p:nvPr>
            <p:ph type="dt" sz="half" idx="10"/>
          </p:nvPr>
        </p:nvSpPr>
        <p:spPr/>
        <p:txBody>
          <a:bodyPr/>
          <a:lstStyle>
            <a:lvl1pPr eaLnBrk="0" fontAlgn="base" hangingPunct="0">
              <a:spcBef>
                <a:spcPct val="0"/>
              </a:spcBef>
              <a:spcAft>
                <a:spcPct val="0"/>
              </a:spcAft>
              <a:defRPr>
                <a:solidFill>
                  <a:srgbClr val="000000"/>
                </a:solidFill>
                <a:latin typeface="Tahoma"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4" name="Rectangle 8"/>
          <p:cNvSpPr>
            <a:spLocks noGrp="1" noChangeArrowheads="1"/>
          </p:cNvSpPr>
          <p:nvPr>
            <p:ph type="ftr" sz="quarter" idx="11"/>
          </p:nvPr>
        </p:nvSpPr>
        <p:spPr/>
        <p:txBody>
          <a:bodyPr/>
          <a:lstStyle>
            <a:lvl1pPr eaLnBrk="0" fontAlgn="base" hangingPunct="0">
              <a:spcBef>
                <a:spcPct val="0"/>
              </a:spcBef>
              <a:spcAft>
                <a:spcPct val="0"/>
              </a:spcAft>
              <a:defRPr>
                <a:solidFill>
                  <a:srgbClr val="000000"/>
                </a:solidFill>
                <a:latin typeface="Tahoma"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5" name="Rectangle 9"/>
          <p:cNvSpPr>
            <a:spLocks noGrp="1" noChangeArrowheads="1"/>
          </p:cNvSpPr>
          <p:nvPr>
            <p:ph type="sldNum" sz="quarter" idx="12"/>
          </p:nvPr>
        </p:nvSpPr>
        <p:spPr/>
        <p:txBody>
          <a:bodyPr/>
          <a:lstStyle>
            <a:lvl1pPr eaLnBrk="0" hangingPunct="0">
              <a:defRPr>
                <a:solidFill>
                  <a:srgbClr val="000000"/>
                </a:solidFill>
                <a:latin typeface="Tahoma" panose="020B0604030504040204" pitchFamily="34" charset="0"/>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260B47D8-011D-459A-847A-C5DA829B81A3}" type="slidenum">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4556731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1DDDCC-AFE1-4485-B1D7-A49D269F02EB}"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93DB0-7708-4FEB-8030-593891A67256}" type="slidenum">
              <a:rPr lang="en-US" smtClean="0"/>
              <a:t>‹#›</a:t>
            </a:fld>
            <a:endParaRPr lang="en-US"/>
          </a:p>
        </p:txBody>
      </p:sp>
    </p:spTree>
    <p:extLst>
      <p:ext uri="{BB962C8B-B14F-4D97-AF65-F5344CB8AC3E}">
        <p14:creationId xmlns:p14="http://schemas.microsoft.com/office/powerpoint/2010/main" val="1381481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1DDDCC-AFE1-4485-B1D7-A49D269F02EB}"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93DB0-7708-4FEB-8030-593891A67256}" type="slidenum">
              <a:rPr lang="en-US" smtClean="0"/>
              <a:t>‹#›</a:t>
            </a:fld>
            <a:endParaRPr lang="en-US"/>
          </a:p>
        </p:txBody>
      </p:sp>
    </p:spTree>
    <p:extLst>
      <p:ext uri="{BB962C8B-B14F-4D97-AF65-F5344CB8AC3E}">
        <p14:creationId xmlns:p14="http://schemas.microsoft.com/office/powerpoint/2010/main" val="34298616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1DDDCC-AFE1-4485-B1D7-A49D269F02EB}"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93DB0-7708-4FEB-8030-593891A67256}" type="slidenum">
              <a:rPr lang="en-US" smtClean="0"/>
              <a:t>‹#›</a:t>
            </a:fld>
            <a:endParaRPr lang="en-US"/>
          </a:p>
        </p:txBody>
      </p:sp>
    </p:spTree>
    <p:extLst>
      <p:ext uri="{BB962C8B-B14F-4D97-AF65-F5344CB8AC3E}">
        <p14:creationId xmlns:p14="http://schemas.microsoft.com/office/powerpoint/2010/main" val="5354093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1DDDCC-AFE1-4485-B1D7-A49D269F02EB}"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93DB0-7708-4FEB-8030-593891A67256}" type="slidenum">
              <a:rPr lang="en-US" smtClean="0"/>
              <a:t>‹#›</a:t>
            </a:fld>
            <a:endParaRPr lang="en-US"/>
          </a:p>
        </p:txBody>
      </p:sp>
    </p:spTree>
    <p:extLst>
      <p:ext uri="{BB962C8B-B14F-4D97-AF65-F5344CB8AC3E}">
        <p14:creationId xmlns:p14="http://schemas.microsoft.com/office/powerpoint/2010/main" val="870595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1DDDCC-AFE1-4485-B1D7-A49D269F02EB}" type="datetimeFigureOut">
              <a:rPr lang="en-US" smtClean="0"/>
              <a:t>5/14/2026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93DB0-7708-4FEB-8030-593891A67256}" type="slidenum">
              <a:rPr lang="en-US" smtClean="0"/>
              <a:t>‹#›</a:t>
            </a:fld>
            <a:endParaRPr lang="en-US"/>
          </a:p>
        </p:txBody>
      </p:sp>
    </p:spTree>
    <p:extLst>
      <p:ext uri="{BB962C8B-B14F-4D97-AF65-F5344CB8AC3E}">
        <p14:creationId xmlns:p14="http://schemas.microsoft.com/office/powerpoint/2010/main" val="29142480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1DDDCC-AFE1-4485-B1D7-A49D269F02EB}" type="datetimeFigureOut">
              <a:rPr lang="en-US" smtClean="0"/>
              <a:t>5/14/2026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93DB0-7708-4FEB-8030-593891A67256}" type="slidenum">
              <a:rPr lang="en-US" smtClean="0"/>
              <a:t>‹#›</a:t>
            </a:fld>
            <a:endParaRPr lang="en-US"/>
          </a:p>
        </p:txBody>
      </p:sp>
    </p:spTree>
    <p:extLst>
      <p:ext uri="{BB962C8B-B14F-4D97-AF65-F5344CB8AC3E}">
        <p14:creationId xmlns:p14="http://schemas.microsoft.com/office/powerpoint/2010/main" val="35583402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1DDDCC-AFE1-4485-B1D7-A49D269F02EB}" type="datetimeFigureOut">
              <a:rPr lang="en-US" smtClean="0"/>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93DB0-7708-4FEB-8030-593891A67256}" type="slidenum">
              <a:rPr lang="en-US" smtClean="0"/>
              <a:t>‹#›</a:t>
            </a:fld>
            <a:endParaRPr lang="en-US"/>
          </a:p>
        </p:txBody>
      </p:sp>
    </p:spTree>
    <p:extLst>
      <p:ext uri="{BB962C8B-B14F-4D97-AF65-F5344CB8AC3E}">
        <p14:creationId xmlns:p14="http://schemas.microsoft.com/office/powerpoint/2010/main" val="17594527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1DDDCC-AFE1-4485-B1D7-A49D269F02EB}"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93DB0-7708-4FEB-8030-593891A67256}" type="slidenum">
              <a:rPr lang="en-US" smtClean="0"/>
              <a:t>‹#›</a:t>
            </a:fld>
            <a:endParaRPr lang="en-US"/>
          </a:p>
        </p:txBody>
      </p:sp>
    </p:spTree>
    <p:extLst>
      <p:ext uri="{BB962C8B-B14F-4D97-AF65-F5344CB8AC3E}">
        <p14:creationId xmlns:p14="http://schemas.microsoft.com/office/powerpoint/2010/main" val="424404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6B2EA-8626-4C79-B197-6DDC5434D6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EE8537-A8E1-489B-9BE8-88308AAAAD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80163-E445-4A06-BCB2-8ADA4D375787}"/>
              </a:ext>
            </a:extLst>
          </p:cNvPr>
          <p:cNvSpPr>
            <a:spLocks noGrp="1"/>
          </p:cNvSpPr>
          <p:nvPr>
            <p:ph type="dt" sz="half" idx="10"/>
          </p:nvPr>
        </p:nvSpPr>
        <p:spPr/>
        <p:txBody>
          <a:bodyPr/>
          <a:lstStyle/>
          <a:p>
            <a:fld id="{28EE4571-E059-4A85-8571-DD5FB92EF2B3}" type="datetimeFigureOut">
              <a:rPr lang="en-US" smtClean="0"/>
              <a:t>5/14/2026</a:t>
            </a:fld>
            <a:endParaRPr lang="en-US"/>
          </a:p>
        </p:txBody>
      </p:sp>
      <p:sp>
        <p:nvSpPr>
          <p:cNvPr id="5" name="Footer Placeholder 4">
            <a:extLst>
              <a:ext uri="{FF2B5EF4-FFF2-40B4-BE49-F238E27FC236}">
                <a16:creationId xmlns:a16="http://schemas.microsoft.com/office/drawing/2014/main" id="{AC1C6E94-1797-4563-85DC-D5064F7A8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D3155-FFF5-4BAF-8724-B6B9A8769627}"/>
              </a:ext>
            </a:extLst>
          </p:cNvPr>
          <p:cNvSpPr>
            <a:spLocks noGrp="1"/>
          </p:cNvSpPr>
          <p:nvPr>
            <p:ph type="sldNum" sz="quarter" idx="12"/>
          </p:nvPr>
        </p:nvSpPr>
        <p:spPr/>
        <p:txBody>
          <a:bodyPr/>
          <a:lstStyle/>
          <a:p>
            <a:fld id="{B609749D-7916-4171-8436-8D6F984A188C}" type="slidenum">
              <a:rPr lang="en-US" smtClean="0"/>
              <a:t>‹#›</a:t>
            </a:fld>
            <a:endParaRPr lang="en-US"/>
          </a:p>
        </p:txBody>
      </p:sp>
    </p:spTree>
    <p:extLst>
      <p:ext uri="{BB962C8B-B14F-4D97-AF65-F5344CB8AC3E}">
        <p14:creationId xmlns:p14="http://schemas.microsoft.com/office/powerpoint/2010/main" val="17183290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1DDDCC-AFE1-4485-B1D7-A49D269F02EB}"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93DB0-7708-4FEB-8030-593891A67256}" type="slidenum">
              <a:rPr lang="en-US" smtClean="0"/>
              <a:t>‹#›</a:t>
            </a:fld>
            <a:endParaRPr lang="en-US"/>
          </a:p>
        </p:txBody>
      </p:sp>
    </p:spTree>
    <p:extLst>
      <p:ext uri="{BB962C8B-B14F-4D97-AF65-F5344CB8AC3E}">
        <p14:creationId xmlns:p14="http://schemas.microsoft.com/office/powerpoint/2010/main" val="31720325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1DDDCC-AFE1-4485-B1D7-A49D269F02EB}"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93DB0-7708-4FEB-8030-593891A67256}" type="slidenum">
              <a:rPr lang="en-US" smtClean="0"/>
              <a:t>‹#›</a:t>
            </a:fld>
            <a:endParaRPr lang="en-US"/>
          </a:p>
        </p:txBody>
      </p:sp>
    </p:spTree>
    <p:extLst>
      <p:ext uri="{BB962C8B-B14F-4D97-AF65-F5344CB8AC3E}">
        <p14:creationId xmlns:p14="http://schemas.microsoft.com/office/powerpoint/2010/main" val="38860376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1DDDCC-AFE1-4485-B1D7-A49D269F02EB}"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93DB0-7708-4FEB-8030-593891A67256}" type="slidenum">
              <a:rPr lang="en-US" smtClean="0"/>
              <a:t>‹#›</a:t>
            </a:fld>
            <a:endParaRPr lang="en-US"/>
          </a:p>
        </p:txBody>
      </p:sp>
    </p:spTree>
    <p:extLst>
      <p:ext uri="{BB962C8B-B14F-4D97-AF65-F5344CB8AC3E}">
        <p14:creationId xmlns:p14="http://schemas.microsoft.com/office/powerpoint/2010/main" val="26377103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60D1-B61C-4EB6-9D5F-3B1A4CA14F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77278F-DA19-4FD4-BFD2-00EC8A0978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6B4636-8C88-432B-BF03-915AEC0AAC98}"/>
              </a:ext>
            </a:extLst>
          </p:cNvPr>
          <p:cNvSpPr>
            <a:spLocks noGrp="1"/>
          </p:cNvSpPr>
          <p:nvPr>
            <p:ph type="dt" sz="half" idx="10"/>
          </p:nvPr>
        </p:nvSpPr>
        <p:spPr/>
        <p:txBody>
          <a:bodyPr/>
          <a:lstStyle/>
          <a:p>
            <a:fld id="{ED291B17-9318-49DB-B28B-6E5994AE9581}" type="datetime1">
              <a:rPr lang="en-US" smtClean="0"/>
              <a:t>5/14/2026</a:t>
            </a:fld>
            <a:endParaRPr lang="en-US" dirty="0"/>
          </a:p>
        </p:txBody>
      </p:sp>
      <p:sp>
        <p:nvSpPr>
          <p:cNvPr id="5" name="Footer Placeholder 4">
            <a:extLst>
              <a:ext uri="{FF2B5EF4-FFF2-40B4-BE49-F238E27FC236}">
                <a16:creationId xmlns:a16="http://schemas.microsoft.com/office/drawing/2014/main" id="{4D811B6C-7CCD-447C-8D41-657A6D6147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36C713-EDA6-4CA4-8022-E1D36AB9A35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3372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851B-2667-4FD3-9826-6B304D5CFF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A7618-708B-4E05-80A1-D26BA58D2C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5291F-5AE0-45FC-A6C7-4F8157A72D1E}"/>
              </a:ext>
            </a:extLst>
          </p:cNvPr>
          <p:cNvSpPr>
            <a:spLocks noGrp="1"/>
          </p:cNvSpPr>
          <p:nvPr>
            <p:ph type="dt" sz="half" idx="10"/>
          </p:nvPr>
        </p:nvSpPr>
        <p:spPr/>
        <p:txBody>
          <a:bodyPr/>
          <a:lstStyle/>
          <a:p>
            <a:fld id="{78DD82B9-B8EE-4375-B6FF-88FA6ABB15D9}" type="datetime1">
              <a:rPr lang="en-US" smtClean="0"/>
              <a:t>5/14/2026</a:t>
            </a:fld>
            <a:endParaRPr lang="en-US" dirty="0"/>
          </a:p>
        </p:txBody>
      </p:sp>
      <p:sp>
        <p:nvSpPr>
          <p:cNvPr id="5" name="Footer Placeholder 4">
            <a:extLst>
              <a:ext uri="{FF2B5EF4-FFF2-40B4-BE49-F238E27FC236}">
                <a16:creationId xmlns:a16="http://schemas.microsoft.com/office/drawing/2014/main" id="{E854C968-19B2-4A50-84B2-CF9440C5F2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04BDE2-F026-4A88-9EF2-2C9CCFEBDA3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944947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80152-8CA7-41C8-A5DE-4AC3DA6422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A67390-129D-4CB0-AEFE-91955ABC4F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B7772-E278-41D4-A64C-46D2FAC1BDD1}"/>
              </a:ext>
            </a:extLst>
          </p:cNvPr>
          <p:cNvSpPr>
            <a:spLocks noGrp="1"/>
          </p:cNvSpPr>
          <p:nvPr>
            <p:ph type="dt" sz="half" idx="10"/>
          </p:nvPr>
        </p:nvSpPr>
        <p:spPr/>
        <p:txBody>
          <a:bodyPr/>
          <a:lstStyle/>
          <a:p>
            <a:fld id="{B2497495-0637-405E-AE64-5CC7506D51F5}" type="datetime1">
              <a:rPr lang="en-US" smtClean="0"/>
              <a:t>5/14/2026</a:t>
            </a:fld>
            <a:endParaRPr lang="en-US" dirty="0"/>
          </a:p>
        </p:txBody>
      </p:sp>
      <p:sp>
        <p:nvSpPr>
          <p:cNvPr id="5" name="Footer Placeholder 4">
            <a:extLst>
              <a:ext uri="{FF2B5EF4-FFF2-40B4-BE49-F238E27FC236}">
                <a16:creationId xmlns:a16="http://schemas.microsoft.com/office/drawing/2014/main" id="{A22787AA-2C96-431A-A3E8-0F6977D32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92BFA-BC40-4E11-9CC1-29D42409061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995991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5FC6-190D-4114-AF42-ABAE1679A3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323A22-5075-4D66-B523-CF1185E8B0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A187E5-682A-4AA7-B823-A1B4D49313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09F5ED-D8F2-4373-8C0E-B0A2098FC05E}"/>
              </a:ext>
            </a:extLst>
          </p:cNvPr>
          <p:cNvSpPr>
            <a:spLocks noGrp="1"/>
          </p:cNvSpPr>
          <p:nvPr>
            <p:ph type="dt" sz="half" idx="10"/>
          </p:nvPr>
        </p:nvSpPr>
        <p:spPr/>
        <p:txBody>
          <a:bodyPr/>
          <a:lstStyle/>
          <a:p>
            <a:fld id="{7BFFD690-9426-415D-8B65-26881E07B2D4}" type="datetime1">
              <a:rPr lang="en-US" smtClean="0"/>
              <a:t>5/14/2026</a:t>
            </a:fld>
            <a:endParaRPr lang="en-US" dirty="0"/>
          </a:p>
        </p:txBody>
      </p:sp>
      <p:sp>
        <p:nvSpPr>
          <p:cNvPr id="6" name="Footer Placeholder 5">
            <a:extLst>
              <a:ext uri="{FF2B5EF4-FFF2-40B4-BE49-F238E27FC236}">
                <a16:creationId xmlns:a16="http://schemas.microsoft.com/office/drawing/2014/main" id="{75FF99F0-B932-4BB1-890D-7C6E4B08CE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3FB7BA-F461-4FB0-BEFA-7696D66311B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27986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29E1-FA99-448C-A120-75FF62FEE3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F49402-C114-48B5-BB86-6454D0ECBF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CC95E9-9727-4732-821B-4B8B7358CD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E08448-5C8A-43D8-A48F-9122BB088C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A65F75-F31D-4B3F-A118-1AFD0089FB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5D6B2-9A45-4E63-9C5F-9157B93D3C5B}"/>
              </a:ext>
            </a:extLst>
          </p:cNvPr>
          <p:cNvSpPr>
            <a:spLocks noGrp="1"/>
          </p:cNvSpPr>
          <p:nvPr>
            <p:ph type="dt" sz="half" idx="10"/>
          </p:nvPr>
        </p:nvSpPr>
        <p:spPr/>
        <p:txBody>
          <a:bodyPr/>
          <a:lstStyle/>
          <a:p>
            <a:fld id="{04C4989A-474C-40DE-95B9-011C28B71673}" type="datetime1">
              <a:rPr lang="en-US" smtClean="0"/>
              <a:t>5/14/2026</a:t>
            </a:fld>
            <a:endParaRPr lang="en-US" dirty="0"/>
          </a:p>
        </p:txBody>
      </p:sp>
      <p:sp>
        <p:nvSpPr>
          <p:cNvPr id="8" name="Footer Placeholder 7">
            <a:extLst>
              <a:ext uri="{FF2B5EF4-FFF2-40B4-BE49-F238E27FC236}">
                <a16:creationId xmlns:a16="http://schemas.microsoft.com/office/drawing/2014/main" id="{DF6220E9-823B-4B91-BAD7-BF9F12D2F1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8B1C747-CDAA-47F6-9F36-3FD8E4F02A9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205137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6BB6-376F-4A0B-B930-CD38C08CD7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090FBB-0543-4302-89DB-BA1736F683A7}"/>
              </a:ext>
            </a:extLst>
          </p:cNvPr>
          <p:cNvSpPr>
            <a:spLocks noGrp="1"/>
          </p:cNvSpPr>
          <p:nvPr>
            <p:ph type="dt" sz="half" idx="10"/>
          </p:nvPr>
        </p:nvSpPr>
        <p:spPr/>
        <p:txBody>
          <a:bodyPr/>
          <a:lstStyle/>
          <a:p>
            <a:fld id="{5DB4ED54-5B5E-4A04-93D3-5772E3CE3818}" type="datetime1">
              <a:rPr lang="en-US" smtClean="0"/>
              <a:t>5/14/2026</a:t>
            </a:fld>
            <a:endParaRPr lang="en-US" dirty="0"/>
          </a:p>
        </p:txBody>
      </p:sp>
      <p:sp>
        <p:nvSpPr>
          <p:cNvPr id="4" name="Footer Placeholder 3">
            <a:extLst>
              <a:ext uri="{FF2B5EF4-FFF2-40B4-BE49-F238E27FC236}">
                <a16:creationId xmlns:a16="http://schemas.microsoft.com/office/drawing/2014/main" id="{209D4F3C-FB79-4EEC-BA26-2FD660D8CA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704876-C097-4316-B875-CAC67F7BA60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58931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E7EF36-18B5-4ED7-B627-E6E5DDD2CD4C}"/>
              </a:ext>
            </a:extLst>
          </p:cNvPr>
          <p:cNvSpPr>
            <a:spLocks noGrp="1"/>
          </p:cNvSpPr>
          <p:nvPr>
            <p:ph type="dt" sz="half" idx="10"/>
          </p:nvPr>
        </p:nvSpPr>
        <p:spPr/>
        <p:txBody>
          <a:bodyPr/>
          <a:lstStyle/>
          <a:p>
            <a:fld id="{4EDE50D6-574B-40AF-946F-D52A04ADE379}" type="datetime1">
              <a:rPr lang="en-US" smtClean="0"/>
              <a:t>5/14/2026</a:t>
            </a:fld>
            <a:endParaRPr lang="en-US" dirty="0"/>
          </a:p>
        </p:txBody>
      </p:sp>
      <p:sp>
        <p:nvSpPr>
          <p:cNvPr id="3" name="Footer Placeholder 2">
            <a:extLst>
              <a:ext uri="{FF2B5EF4-FFF2-40B4-BE49-F238E27FC236}">
                <a16:creationId xmlns:a16="http://schemas.microsoft.com/office/drawing/2014/main" id="{536A46BF-F17D-4112-82C7-3F799268CFF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6E8A9-5B71-4981-A678-83289931609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0729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31F2879-2CA8-43F4-A8B7-337CA395DC74}" type="slidenum">
              <a:rPr lang="en-US" altLang="en-US"/>
              <a:pPr>
                <a:defRPr/>
              </a:pPr>
              <a:t>‹#›</a:t>
            </a:fld>
            <a:endParaRPr lang="en-US" altLang="en-US"/>
          </a:p>
        </p:txBody>
      </p:sp>
    </p:spTree>
    <p:extLst>
      <p:ext uri="{BB962C8B-B14F-4D97-AF65-F5344CB8AC3E}">
        <p14:creationId xmlns:p14="http://schemas.microsoft.com/office/powerpoint/2010/main" val="29062393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DD430-FA46-4CD6-B037-F40E61EC5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26975-532B-4619-B084-FD10255999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CA8F6-42AF-4C94-91FA-DF0658398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9D40E-D1E6-4163-AF64-C313630FBBB0}"/>
              </a:ext>
            </a:extLst>
          </p:cNvPr>
          <p:cNvSpPr>
            <a:spLocks noGrp="1"/>
          </p:cNvSpPr>
          <p:nvPr>
            <p:ph type="dt" sz="half" idx="10"/>
          </p:nvPr>
        </p:nvSpPr>
        <p:spPr/>
        <p:txBody>
          <a:bodyPr/>
          <a:lstStyle/>
          <a:p>
            <a:fld id="{D82884F1-FFEA-405F-9602-3DCA865EDA4E}" type="datetime1">
              <a:rPr lang="en-US" smtClean="0"/>
              <a:t>5/14/2026</a:t>
            </a:fld>
            <a:endParaRPr lang="en-US" dirty="0"/>
          </a:p>
        </p:txBody>
      </p:sp>
      <p:sp>
        <p:nvSpPr>
          <p:cNvPr id="6" name="Footer Placeholder 5">
            <a:extLst>
              <a:ext uri="{FF2B5EF4-FFF2-40B4-BE49-F238E27FC236}">
                <a16:creationId xmlns:a16="http://schemas.microsoft.com/office/drawing/2014/main" id="{2BE19898-1F69-4D68-8FB9-F0AE1ABAB8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05625D-22A1-48A4-B2C0-EA0121C6B26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939565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9D5C4-2DB1-450B-8EA7-64197026E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AD81A3-AECA-4182-BCAE-8F321C2B6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BCE516-0024-444E-A67C-F389AE78B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203F1F-6A6D-4C31-B85A-5D24AD8088DA}"/>
              </a:ext>
            </a:extLst>
          </p:cNvPr>
          <p:cNvSpPr>
            <a:spLocks noGrp="1"/>
          </p:cNvSpPr>
          <p:nvPr>
            <p:ph type="dt" sz="half" idx="10"/>
          </p:nvPr>
        </p:nvSpPr>
        <p:spPr/>
        <p:txBody>
          <a:bodyPr/>
          <a:lstStyle/>
          <a:p>
            <a:fld id="{7E18DB4A-8810-4A10-AD5C-D5E2C667F5B3}" type="datetime1">
              <a:rPr lang="en-US" smtClean="0"/>
              <a:t>5/14/2026</a:t>
            </a:fld>
            <a:endParaRPr lang="en-US" dirty="0"/>
          </a:p>
        </p:txBody>
      </p:sp>
      <p:sp>
        <p:nvSpPr>
          <p:cNvPr id="6" name="Footer Placeholder 5">
            <a:extLst>
              <a:ext uri="{FF2B5EF4-FFF2-40B4-BE49-F238E27FC236}">
                <a16:creationId xmlns:a16="http://schemas.microsoft.com/office/drawing/2014/main" id="{877F2D85-D5C9-4ECE-9EB9-0C69EBE6D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F40F2-360F-4740-A378-0BBC82F00DA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30238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0386-8BBE-4222-BBE7-C005EEEB08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4AAA06-8C7B-497B-B3B5-B67741BFCF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8530D-9D79-43F1-9F4C-1334C8AC7C2E}"/>
              </a:ext>
            </a:extLst>
          </p:cNvPr>
          <p:cNvSpPr>
            <a:spLocks noGrp="1"/>
          </p:cNvSpPr>
          <p:nvPr>
            <p:ph type="dt" sz="half" idx="10"/>
          </p:nvPr>
        </p:nvSpPr>
        <p:spPr/>
        <p:txBody>
          <a:bodyPr/>
          <a:lstStyle/>
          <a:p>
            <a:fld id="{2CED4963-E985-44C4-B8C4-FDD613B7C2F8}" type="datetime1">
              <a:rPr lang="en-US" smtClean="0"/>
              <a:t>5/14/2026</a:t>
            </a:fld>
            <a:endParaRPr lang="en-US" dirty="0"/>
          </a:p>
        </p:txBody>
      </p:sp>
      <p:sp>
        <p:nvSpPr>
          <p:cNvPr id="5" name="Footer Placeholder 4">
            <a:extLst>
              <a:ext uri="{FF2B5EF4-FFF2-40B4-BE49-F238E27FC236}">
                <a16:creationId xmlns:a16="http://schemas.microsoft.com/office/drawing/2014/main" id="{3D4DABF2-C906-4242-A7BC-2A53D66509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0ED1CA-398D-4C3A-A4C8-83BFCB7A98F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539489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1E61E0-A320-47FC-97EB-D3732C2A1E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9F9E77-54AB-46E1-9E08-AE049B903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433D3-6EC1-434A-8F70-5BD82133E4CF}"/>
              </a:ext>
            </a:extLst>
          </p:cNvPr>
          <p:cNvSpPr>
            <a:spLocks noGrp="1"/>
          </p:cNvSpPr>
          <p:nvPr>
            <p:ph type="dt" sz="half" idx="10"/>
          </p:nvPr>
        </p:nvSpPr>
        <p:spPr/>
        <p:txBody>
          <a:bodyPr/>
          <a:lstStyle/>
          <a:p>
            <a:fld id="{ED291B17-9318-49DB-B28B-6E5994AE9581}" type="datetime1">
              <a:rPr lang="en-US" smtClean="0"/>
              <a:t>5/14/2026</a:t>
            </a:fld>
            <a:endParaRPr lang="en-US" dirty="0"/>
          </a:p>
        </p:txBody>
      </p:sp>
      <p:sp>
        <p:nvSpPr>
          <p:cNvPr id="5" name="Footer Placeholder 4">
            <a:extLst>
              <a:ext uri="{FF2B5EF4-FFF2-40B4-BE49-F238E27FC236}">
                <a16:creationId xmlns:a16="http://schemas.microsoft.com/office/drawing/2014/main" id="{55E38137-30CF-4509-8EF2-FA6C10C56F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990A79-651C-4E73-B20E-96B6CBC678A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0697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29F61-2810-ACCF-D6A3-95994E7C14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19E5D5-E775-648F-02D6-A469BB8A6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4402BC-6004-29E5-3BC9-BEE4FE40B142}"/>
              </a:ext>
            </a:extLst>
          </p:cNvPr>
          <p:cNvSpPr>
            <a:spLocks noGrp="1"/>
          </p:cNvSpPr>
          <p:nvPr>
            <p:ph type="dt" sz="half" idx="10"/>
          </p:nvPr>
        </p:nvSpPr>
        <p:spPr/>
        <p:txBody>
          <a:bodyPr/>
          <a:lstStyle/>
          <a:p>
            <a:fld id="{D0CBE711-94C2-4915-82C5-1B4EA4CD3C31}" type="datetimeFigureOut">
              <a:rPr lang="en-US" smtClean="0"/>
              <a:t>5/14/2026</a:t>
            </a:fld>
            <a:endParaRPr lang="en-US"/>
          </a:p>
        </p:txBody>
      </p:sp>
      <p:sp>
        <p:nvSpPr>
          <p:cNvPr id="5" name="Footer Placeholder 4">
            <a:extLst>
              <a:ext uri="{FF2B5EF4-FFF2-40B4-BE49-F238E27FC236}">
                <a16:creationId xmlns:a16="http://schemas.microsoft.com/office/drawing/2014/main" id="{862EA43B-C635-BF0C-1B61-F5760E76A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73F4F-FF31-4CA8-B519-42FF223D76AB}"/>
              </a:ext>
            </a:extLst>
          </p:cNvPr>
          <p:cNvSpPr>
            <a:spLocks noGrp="1"/>
          </p:cNvSpPr>
          <p:nvPr>
            <p:ph type="sldNum" sz="quarter" idx="12"/>
          </p:nvPr>
        </p:nvSpPr>
        <p:spPr/>
        <p:txBody>
          <a:bodyPr/>
          <a:lstStyle/>
          <a:p>
            <a:fld id="{75580927-432E-4F26-9B21-64D741082784}" type="slidenum">
              <a:rPr lang="en-US" smtClean="0"/>
              <a:t>‹#›</a:t>
            </a:fld>
            <a:endParaRPr lang="en-US"/>
          </a:p>
        </p:txBody>
      </p:sp>
    </p:spTree>
    <p:extLst>
      <p:ext uri="{BB962C8B-B14F-4D97-AF65-F5344CB8AC3E}">
        <p14:creationId xmlns:p14="http://schemas.microsoft.com/office/powerpoint/2010/main" val="9090411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CFA0-08AA-F1B8-89D0-6629C4E5BC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243C7-4191-F750-A9FC-C5AC332703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64383-4981-B948-C598-1F7A06E6AAD1}"/>
              </a:ext>
            </a:extLst>
          </p:cNvPr>
          <p:cNvSpPr>
            <a:spLocks noGrp="1"/>
          </p:cNvSpPr>
          <p:nvPr>
            <p:ph type="dt" sz="half" idx="10"/>
          </p:nvPr>
        </p:nvSpPr>
        <p:spPr/>
        <p:txBody>
          <a:bodyPr/>
          <a:lstStyle/>
          <a:p>
            <a:fld id="{D0CBE711-94C2-4915-82C5-1B4EA4CD3C31}" type="datetimeFigureOut">
              <a:rPr lang="en-US" smtClean="0"/>
              <a:t>5/14/2026</a:t>
            </a:fld>
            <a:endParaRPr lang="en-US"/>
          </a:p>
        </p:txBody>
      </p:sp>
      <p:sp>
        <p:nvSpPr>
          <p:cNvPr id="5" name="Footer Placeholder 4">
            <a:extLst>
              <a:ext uri="{FF2B5EF4-FFF2-40B4-BE49-F238E27FC236}">
                <a16:creationId xmlns:a16="http://schemas.microsoft.com/office/drawing/2014/main" id="{B6BE06FA-02E6-1240-0A89-571B73362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B0709-CEAE-8B7D-939F-D72933F72A2B}"/>
              </a:ext>
            </a:extLst>
          </p:cNvPr>
          <p:cNvSpPr>
            <a:spLocks noGrp="1"/>
          </p:cNvSpPr>
          <p:nvPr>
            <p:ph type="sldNum" sz="quarter" idx="12"/>
          </p:nvPr>
        </p:nvSpPr>
        <p:spPr/>
        <p:txBody>
          <a:bodyPr/>
          <a:lstStyle/>
          <a:p>
            <a:fld id="{75580927-432E-4F26-9B21-64D741082784}" type="slidenum">
              <a:rPr lang="en-US" smtClean="0"/>
              <a:t>‹#›</a:t>
            </a:fld>
            <a:endParaRPr lang="en-US"/>
          </a:p>
        </p:txBody>
      </p:sp>
    </p:spTree>
    <p:extLst>
      <p:ext uri="{BB962C8B-B14F-4D97-AF65-F5344CB8AC3E}">
        <p14:creationId xmlns:p14="http://schemas.microsoft.com/office/powerpoint/2010/main" val="31724100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480DC-6DB2-0DD0-CB84-B461DD8911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C10177-853E-B754-DD2B-BAE44FB741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6148B0-3F71-E569-4BC4-2216438AB167}"/>
              </a:ext>
            </a:extLst>
          </p:cNvPr>
          <p:cNvSpPr>
            <a:spLocks noGrp="1"/>
          </p:cNvSpPr>
          <p:nvPr>
            <p:ph type="dt" sz="half" idx="10"/>
          </p:nvPr>
        </p:nvSpPr>
        <p:spPr/>
        <p:txBody>
          <a:bodyPr/>
          <a:lstStyle/>
          <a:p>
            <a:fld id="{D0CBE711-94C2-4915-82C5-1B4EA4CD3C31}" type="datetimeFigureOut">
              <a:rPr lang="en-US" smtClean="0"/>
              <a:t>5/14/2026</a:t>
            </a:fld>
            <a:endParaRPr lang="en-US"/>
          </a:p>
        </p:txBody>
      </p:sp>
      <p:sp>
        <p:nvSpPr>
          <p:cNvPr id="5" name="Footer Placeholder 4">
            <a:extLst>
              <a:ext uri="{FF2B5EF4-FFF2-40B4-BE49-F238E27FC236}">
                <a16:creationId xmlns:a16="http://schemas.microsoft.com/office/drawing/2014/main" id="{BB502FF0-B4F3-FFB7-469D-5B76EDAF7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B5F5E-1B46-31C0-7C39-4777409F3B85}"/>
              </a:ext>
            </a:extLst>
          </p:cNvPr>
          <p:cNvSpPr>
            <a:spLocks noGrp="1"/>
          </p:cNvSpPr>
          <p:nvPr>
            <p:ph type="sldNum" sz="quarter" idx="12"/>
          </p:nvPr>
        </p:nvSpPr>
        <p:spPr/>
        <p:txBody>
          <a:bodyPr/>
          <a:lstStyle/>
          <a:p>
            <a:fld id="{75580927-432E-4F26-9B21-64D741082784}" type="slidenum">
              <a:rPr lang="en-US" smtClean="0"/>
              <a:t>‹#›</a:t>
            </a:fld>
            <a:endParaRPr lang="en-US"/>
          </a:p>
        </p:txBody>
      </p:sp>
    </p:spTree>
    <p:extLst>
      <p:ext uri="{BB962C8B-B14F-4D97-AF65-F5344CB8AC3E}">
        <p14:creationId xmlns:p14="http://schemas.microsoft.com/office/powerpoint/2010/main" val="1255583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ED134-145B-7360-8DBF-CC59B84CB0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A31CB7-C34B-E3D7-6EE4-C4D8D3369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309CF3-8563-852B-2996-98E5D49C51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30E902-85C1-9E5D-7859-A471E10D5A7E}"/>
              </a:ext>
            </a:extLst>
          </p:cNvPr>
          <p:cNvSpPr>
            <a:spLocks noGrp="1"/>
          </p:cNvSpPr>
          <p:nvPr>
            <p:ph type="dt" sz="half" idx="10"/>
          </p:nvPr>
        </p:nvSpPr>
        <p:spPr/>
        <p:txBody>
          <a:bodyPr/>
          <a:lstStyle/>
          <a:p>
            <a:fld id="{D0CBE711-94C2-4915-82C5-1B4EA4CD3C31}" type="datetimeFigureOut">
              <a:rPr lang="en-US" smtClean="0"/>
              <a:t>5/14/2026</a:t>
            </a:fld>
            <a:endParaRPr lang="en-US"/>
          </a:p>
        </p:txBody>
      </p:sp>
      <p:sp>
        <p:nvSpPr>
          <p:cNvPr id="6" name="Footer Placeholder 5">
            <a:extLst>
              <a:ext uri="{FF2B5EF4-FFF2-40B4-BE49-F238E27FC236}">
                <a16:creationId xmlns:a16="http://schemas.microsoft.com/office/drawing/2014/main" id="{E23A0B4F-161F-5EB8-4763-D3F0BB99B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DE6AFD-08C4-B56D-B8A2-6690A9A78361}"/>
              </a:ext>
            </a:extLst>
          </p:cNvPr>
          <p:cNvSpPr>
            <a:spLocks noGrp="1"/>
          </p:cNvSpPr>
          <p:nvPr>
            <p:ph type="sldNum" sz="quarter" idx="12"/>
          </p:nvPr>
        </p:nvSpPr>
        <p:spPr/>
        <p:txBody>
          <a:bodyPr/>
          <a:lstStyle/>
          <a:p>
            <a:fld id="{75580927-432E-4F26-9B21-64D741082784}" type="slidenum">
              <a:rPr lang="en-US" smtClean="0"/>
              <a:t>‹#›</a:t>
            </a:fld>
            <a:endParaRPr lang="en-US"/>
          </a:p>
        </p:txBody>
      </p:sp>
    </p:spTree>
    <p:extLst>
      <p:ext uri="{BB962C8B-B14F-4D97-AF65-F5344CB8AC3E}">
        <p14:creationId xmlns:p14="http://schemas.microsoft.com/office/powerpoint/2010/main" val="32960292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D594-F2F5-049B-D60F-0FF7965DD6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2AEF89-EB53-30F5-070D-9549519241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BC2D6-7319-C958-6ECF-4A91CF9EED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A5CF4-E0E4-D70B-C17D-E591A552F4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FDD25C-BEC7-3B30-12C5-350BFC2A6D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987995-6FBF-4B7C-1D39-F0F54B4AFDA1}"/>
              </a:ext>
            </a:extLst>
          </p:cNvPr>
          <p:cNvSpPr>
            <a:spLocks noGrp="1"/>
          </p:cNvSpPr>
          <p:nvPr>
            <p:ph type="dt" sz="half" idx="10"/>
          </p:nvPr>
        </p:nvSpPr>
        <p:spPr/>
        <p:txBody>
          <a:bodyPr/>
          <a:lstStyle/>
          <a:p>
            <a:fld id="{D0CBE711-94C2-4915-82C5-1B4EA4CD3C31}" type="datetimeFigureOut">
              <a:rPr lang="en-US" smtClean="0"/>
              <a:t>5/14/2026</a:t>
            </a:fld>
            <a:endParaRPr lang="en-US"/>
          </a:p>
        </p:txBody>
      </p:sp>
      <p:sp>
        <p:nvSpPr>
          <p:cNvPr id="8" name="Footer Placeholder 7">
            <a:extLst>
              <a:ext uri="{FF2B5EF4-FFF2-40B4-BE49-F238E27FC236}">
                <a16:creationId xmlns:a16="http://schemas.microsoft.com/office/drawing/2014/main" id="{93F5489C-9E2F-3E1C-5D74-3FA1C6FA02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C32F2-67E9-8932-7FDD-B79B73B2241C}"/>
              </a:ext>
            </a:extLst>
          </p:cNvPr>
          <p:cNvSpPr>
            <a:spLocks noGrp="1"/>
          </p:cNvSpPr>
          <p:nvPr>
            <p:ph type="sldNum" sz="quarter" idx="12"/>
          </p:nvPr>
        </p:nvSpPr>
        <p:spPr/>
        <p:txBody>
          <a:bodyPr/>
          <a:lstStyle/>
          <a:p>
            <a:fld id="{75580927-432E-4F26-9B21-64D741082784}" type="slidenum">
              <a:rPr lang="en-US" smtClean="0"/>
              <a:t>‹#›</a:t>
            </a:fld>
            <a:endParaRPr lang="en-US"/>
          </a:p>
        </p:txBody>
      </p:sp>
    </p:spTree>
    <p:extLst>
      <p:ext uri="{BB962C8B-B14F-4D97-AF65-F5344CB8AC3E}">
        <p14:creationId xmlns:p14="http://schemas.microsoft.com/office/powerpoint/2010/main" val="3320591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11E2-8626-85DD-CE08-015187A0C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E55626-966E-1B16-92D8-1B6D753E6A2D}"/>
              </a:ext>
            </a:extLst>
          </p:cNvPr>
          <p:cNvSpPr>
            <a:spLocks noGrp="1"/>
          </p:cNvSpPr>
          <p:nvPr>
            <p:ph type="dt" sz="half" idx="10"/>
          </p:nvPr>
        </p:nvSpPr>
        <p:spPr/>
        <p:txBody>
          <a:bodyPr/>
          <a:lstStyle/>
          <a:p>
            <a:fld id="{D0CBE711-94C2-4915-82C5-1B4EA4CD3C31}" type="datetimeFigureOut">
              <a:rPr lang="en-US" smtClean="0"/>
              <a:t>5/14/2026</a:t>
            </a:fld>
            <a:endParaRPr lang="en-US"/>
          </a:p>
        </p:txBody>
      </p:sp>
      <p:sp>
        <p:nvSpPr>
          <p:cNvPr id="4" name="Footer Placeholder 3">
            <a:extLst>
              <a:ext uri="{FF2B5EF4-FFF2-40B4-BE49-F238E27FC236}">
                <a16:creationId xmlns:a16="http://schemas.microsoft.com/office/drawing/2014/main" id="{5F97CC7B-198B-8101-28EB-D8AE76F0EF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76E0CB-3439-CAE6-3B5A-9260720F4E54}"/>
              </a:ext>
            </a:extLst>
          </p:cNvPr>
          <p:cNvSpPr>
            <a:spLocks noGrp="1"/>
          </p:cNvSpPr>
          <p:nvPr>
            <p:ph type="sldNum" sz="quarter" idx="12"/>
          </p:nvPr>
        </p:nvSpPr>
        <p:spPr/>
        <p:txBody>
          <a:bodyPr/>
          <a:lstStyle/>
          <a:p>
            <a:fld id="{75580927-432E-4F26-9B21-64D741082784}" type="slidenum">
              <a:rPr lang="en-US" smtClean="0"/>
              <a:t>‹#›</a:t>
            </a:fld>
            <a:endParaRPr lang="en-US"/>
          </a:p>
        </p:txBody>
      </p:sp>
    </p:spTree>
    <p:extLst>
      <p:ext uri="{BB962C8B-B14F-4D97-AF65-F5344CB8AC3E}">
        <p14:creationId xmlns:p14="http://schemas.microsoft.com/office/powerpoint/2010/main" val="2134987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DF953E1-B9E9-4C49-9D53-7A36CF313251}" type="slidenum">
              <a:rPr lang="en-US" altLang="en-US"/>
              <a:pPr>
                <a:defRPr/>
              </a:pPr>
              <a:t>‹#›</a:t>
            </a:fld>
            <a:endParaRPr lang="en-US" altLang="en-US"/>
          </a:p>
        </p:txBody>
      </p:sp>
    </p:spTree>
    <p:extLst>
      <p:ext uri="{BB962C8B-B14F-4D97-AF65-F5344CB8AC3E}">
        <p14:creationId xmlns:p14="http://schemas.microsoft.com/office/powerpoint/2010/main" val="10701567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90C5D-231B-C111-6C0D-7F790F1F54B8}"/>
              </a:ext>
            </a:extLst>
          </p:cNvPr>
          <p:cNvSpPr>
            <a:spLocks noGrp="1"/>
          </p:cNvSpPr>
          <p:nvPr>
            <p:ph type="dt" sz="half" idx="10"/>
          </p:nvPr>
        </p:nvSpPr>
        <p:spPr/>
        <p:txBody>
          <a:bodyPr/>
          <a:lstStyle/>
          <a:p>
            <a:fld id="{D0CBE711-94C2-4915-82C5-1B4EA4CD3C31}" type="datetimeFigureOut">
              <a:rPr lang="en-US" smtClean="0"/>
              <a:t>5/14/2026</a:t>
            </a:fld>
            <a:endParaRPr lang="en-US"/>
          </a:p>
        </p:txBody>
      </p:sp>
      <p:sp>
        <p:nvSpPr>
          <p:cNvPr id="3" name="Footer Placeholder 2">
            <a:extLst>
              <a:ext uri="{FF2B5EF4-FFF2-40B4-BE49-F238E27FC236}">
                <a16:creationId xmlns:a16="http://schemas.microsoft.com/office/drawing/2014/main" id="{6E10D5DD-9869-D8D8-A97A-87BFEE00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3D54E4-FB07-D821-F136-0863958A7EA8}"/>
              </a:ext>
            </a:extLst>
          </p:cNvPr>
          <p:cNvSpPr>
            <a:spLocks noGrp="1"/>
          </p:cNvSpPr>
          <p:nvPr>
            <p:ph type="sldNum" sz="quarter" idx="12"/>
          </p:nvPr>
        </p:nvSpPr>
        <p:spPr/>
        <p:txBody>
          <a:bodyPr/>
          <a:lstStyle/>
          <a:p>
            <a:fld id="{75580927-432E-4F26-9B21-64D741082784}" type="slidenum">
              <a:rPr lang="en-US" smtClean="0"/>
              <a:t>‹#›</a:t>
            </a:fld>
            <a:endParaRPr lang="en-US"/>
          </a:p>
        </p:txBody>
      </p:sp>
    </p:spTree>
    <p:extLst>
      <p:ext uri="{BB962C8B-B14F-4D97-AF65-F5344CB8AC3E}">
        <p14:creationId xmlns:p14="http://schemas.microsoft.com/office/powerpoint/2010/main" val="2523552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0795-6BB3-A859-A9CA-094CED623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C92E58-F846-0A1B-8DC7-95D3BD606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519167-7C20-0D8B-C1FC-AF14A0F54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F0572-EE4D-4DA0-62FB-B7D0480A7C38}"/>
              </a:ext>
            </a:extLst>
          </p:cNvPr>
          <p:cNvSpPr>
            <a:spLocks noGrp="1"/>
          </p:cNvSpPr>
          <p:nvPr>
            <p:ph type="dt" sz="half" idx="10"/>
          </p:nvPr>
        </p:nvSpPr>
        <p:spPr/>
        <p:txBody>
          <a:bodyPr/>
          <a:lstStyle/>
          <a:p>
            <a:fld id="{D0CBE711-94C2-4915-82C5-1B4EA4CD3C31}" type="datetimeFigureOut">
              <a:rPr lang="en-US" smtClean="0"/>
              <a:t>5/14/2026</a:t>
            </a:fld>
            <a:endParaRPr lang="en-US"/>
          </a:p>
        </p:txBody>
      </p:sp>
      <p:sp>
        <p:nvSpPr>
          <p:cNvPr id="6" name="Footer Placeholder 5">
            <a:extLst>
              <a:ext uri="{FF2B5EF4-FFF2-40B4-BE49-F238E27FC236}">
                <a16:creationId xmlns:a16="http://schemas.microsoft.com/office/drawing/2014/main" id="{991856F9-B343-609A-20B7-78004A48C2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09DE83-8939-358A-50DD-0F767D0D2C12}"/>
              </a:ext>
            </a:extLst>
          </p:cNvPr>
          <p:cNvSpPr>
            <a:spLocks noGrp="1"/>
          </p:cNvSpPr>
          <p:nvPr>
            <p:ph type="sldNum" sz="quarter" idx="12"/>
          </p:nvPr>
        </p:nvSpPr>
        <p:spPr/>
        <p:txBody>
          <a:bodyPr/>
          <a:lstStyle/>
          <a:p>
            <a:fld id="{75580927-432E-4F26-9B21-64D741082784}" type="slidenum">
              <a:rPr lang="en-US" smtClean="0"/>
              <a:t>‹#›</a:t>
            </a:fld>
            <a:endParaRPr lang="en-US"/>
          </a:p>
        </p:txBody>
      </p:sp>
    </p:spTree>
    <p:extLst>
      <p:ext uri="{BB962C8B-B14F-4D97-AF65-F5344CB8AC3E}">
        <p14:creationId xmlns:p14="http://schemas.microsoft.com/office/powerpoint/2010/main" val="27925882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3A8A-F612-AF11-721C-4CA5B9643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42AFBF-5EBB-84F6-F862-81959CF535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823C69-7D0C-BEF0-13A5-4C10367B9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31D1D-1926-8C7D-FC70-DDCC83D48E64}"/>
              </a:ext>
            </a:extLst>
          </p:cNvPr>
          <p:cNvSpPr>
            <a:spLocks noGrp="1"/>
          </p:cNvSpPr>
          <p:nvPr>
            <p:ph type="dt" sz="half" idx="10"/>
          </p:nvPr>
        </p:nvSpPr>
        <p:spPr/>
        <p:txBody>
          <a:bodyPr/>
          <a:lstStyle/>
          <a:p>
            <a:fld id="{D0CBE711-94C2-4915-82C5-1B4EA4CD3C31}" type="datetimeFigureOut">
              <a:rPr lang="en-US" smtClean="0"/>
              <a:t>5/14/2026</a:t>
            </a:fld>
            <a:endParaRPr lang="en-US"/>
          </a:p>
        </p:txBody>
      </p:sp>
      <p:sp>
        <p:nvSpPr>
          <p:cNvPr id="6" name="Footer Placeholder 5">
            <a:extLst>
              <a:ext uri="{FF2B5EF4-FFF2-40B4-BE49-F238E27FC236}">
                <a16:creationId xmlns:a16="http://schemas.microsoft.com/office/drawing/2014/main" id="{340724E3-092D-746D-6ED5-13C936941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54328-4C06-939B-353D-8ADA9BE79460}"/>
              </a:ext>
            </a:extLst>
          </p:cNvPr>
          <p:cNvSpPr>
            <a:spLocks noGrp="1"/>
          </p:cNvSpPr>
          <p:nvPr>
            <p:ph type="sldNum" sz="quarter" idx="12"/>
          </p:nvPr>
        </p:nvSpPr>
        <p:spPr/>
        <p:txBody>
          <a:bodyPr/>
          <a:lstStyle/>
          <a:p>
            <a:fld id="{75580927-432E-4F26-9B21-64D741082784}" type="slidenum">
              <a:rPr lang="en-US" smtClean="0"/>
              <a:t>‹#›</a:t>
            </a:fld>
            <a:endParaRPr lang="en-US"/>
          </a:p>
        </p:txBody>
      </p:sp>
    </p:spTree>
    <p:extLst>
      <p:ext uri="{BB962C8B-B14F-4D97-AF65-F5344CB8AC3E}">
        <p14:creationId xmlns:p14="http://schemas.microsoft.com/office/powerpoint/2010/main" val="20570542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9AC3-3911-7DC7-5B21-46DF9B4A90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2306BE-AB4A-4342-7465-59F0A8A475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AFD42-1632-4593-140B-FCE7BBDAEE15}"/>
              </a:ext>
            </a:extLst>
          </p:cNvPr>
          <p:cNvSpPr>
            <a:spLocks noGrp="1"/>
          </p:cNvSpPr>
          <p:nvPr>
            <p:ph type="dt" sz="half" idx="10"/>
          </p:nvPr>
        </p:nvSpPr>
        <p:spPr/>
        <p:txBody>
          <a:bodyPr/>
          <a:lstStyle/>
          <a:p>
            <a:fld id="{D0CBE711-94C2-4915-82C5-1B4EA4CD3C31}" type="datetimeFigureOut">
              <a:rPr lang="en-US" smtClean="0"/>
              <a:t>5/14/2026</a:t>
            </a:fld>
            <a:endParaRPr lang="en-US"/>
          </a:p>
        </p:txBody>
      </p:sp>
      <p:sp>
        <p:nvSpPr>
          <p:cNvPr id="5" name="Footer Placeholder 4">
            <a:extLst>
              <a:ext uri="{FF2B5EF4-FFF2-40B4-BE49-F238E27FC236}">
                <a16:creationId xmlns:a16="http://schemas.microsoft.com/office/drawing/2014/main" id="{B8984B5E-9216-4772-3752-DF4ACE776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D3D5A-160C-7978-7D2C-E4B53AC8AFBA}"/>
              </a:ext>
            </a:extLst>
          </p:cNvPr>
          <p:cNvSpPr>
            <a:spLocks noGrp="1"/>
          </p:cNvSpPr>
          <p:nvPr>
            <p:ph type="sldNum" sz="quarter" idx="12"/>
          </p:nvPr>
        </p:nvSpPr>
        <p:spPr/>
        <p:txBody>
          <a:bodyPr/>
          <a:lstStyle/>
          <a:p>
            <a:fld id="{75580927-432E-4F26-9B21-64D741082784}" type="slidenum">
              <a:rPr lang="en-US" smtClean="0"/>
              <a:t>‹#›</a:t>
            </a:fld>
            <a:endParaRPr lang="en-US"/>
          </a:p>
        </p:txBody>
      </p:sp>
    </p:spTree>
    <p:extLst>
      <p:ext uri="{BB962C8B-B14F-4D97-AF65-F5344CB8AC3E}">
        <p14:creationId xmlns:p14="http://schemas.microsoft.com/office/powerpoint/2010/main" val="38902910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EF0CD-0389-EF41-D4B9-F95DC6F956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2F5D4F-A23E-C260-3C93-3AAB91606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9672E-EF9D-C783-8528-8573052420DB}"/>
              </a:ext>
            </a:extLst>
          </p:cNvPr>
          <p:cNvSpPr>
            <a:spLocks noGrp="1"/>
          </p:cNvSpPr>
          <p:nvPr>
            <p:ph type="dt" sz="half" idx="10"/>
          </p:nvPr>
        </p:nvSpPr>
        <p:spPr/>
        <p:txBody>
          <a:bodyPr/>
          <a:lstStyle/>
          <a:p>
            <a:fld id="{D0CBE711-94C2-4915-82C5-1B4EA4CD3C31}" type="datetimeFigureOut">
              <a:rPr lang="en-US" smtClean="0"/>
              <a:t>5/14/2026</a:t>
            </a:fld>
            <a:endParaRPr lang="en-US"/>
          </a:p>
        </p:txBody>
      </p:sp>
      <p:sp>
        <p:nvSpPr>
          <p:cNvPr id="5" name="Footer Placeholder 4">
            <a:extLst>
              <a:ext uri="{FF2B5EF4-FFF2-40B4-BE49-F238E27FC236}">
                <a16:creationId xmlns:a16="http://schemas.microsoft.com/office/drawing/2014/main" id="{D52FEEEB-7E24-DF5B-25CD-CC86C713B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BDF75-7C3E-59B0-E68F-F8138F67C717}"/>
              </a:ext>
            </a:extLst>
          </p:cNvPr>
          <p:cNvSpPr>
            <a:spLocks noGrp="1"/>
          </p:cNvSpPr>
          <p:nvPr>
            <p:ph type="sldNum" sz="quarter" idx="12"/>
          </p:nvPr>
        </p:nvSpPr>
        <p:spPr/>
        <p:txBody>
          <a:bodyPr/>
          <a:lstStyle/>
          <a:p>
            <a:fld id="{75580927-432E-4F26-9B21-64D741082784}" type="slidenum">
              <a:rPr lang="en-US" smtClean="0"/>
              <a:t>‹#›</a:t>
            </a:fld>
            <a:endParaRPr lang="en-US"/>
          </a:p>
        </p:txBody>
      </p:sp>
    </p:spTree>
    <p:extLst>
      <p:ext uri="{BB962C8B-B14F-4D97-AF65-F5344CB8AC3E}">
        <p14:creationId xmlns:p14="http://schemas.microsoft.com/office/powerpoint/2010/main" val="3805078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554184" y="776988"/>
            <a:ext cx="11083635" cy="917944"/>
          </a:xfrm>
          <a:prstGeom prst="rect">
            <a:avLst/>
          </a:prstGeom>
        </p:spPr>
        <p:txBody>
          <a:bodyPr vert="horz" lIns="91440" tIns="91440" rIns="91440" bIns="91440" rtlCol="0" anchor="b" anchorCtr="0">
            <a:spAutoFit/>
          </a:bodyPr>
          <a:lstStyle/>
          <a:p>
            <a:r>
              <a:rPr lang="en-US" dirty="0"/>
              <a:t>Headline Copy Goes Here</a:t>
            </a:r>
          </a:p>
        </p:txBody>
      </p:sp>
      <p:sp>
        <p:nvSpPr>
          <p:cNvPr id="25" name="Text Placeholder 24"/>
          <p:cNvSpPr>
            <a:spLocks noGrp="1"/>
          </p:cNvSpPr>
          <p:nvPr>
            <p:ph type="body" sz="quarter" idx="10"/>
          </p:nvPr>
        </p:nvSpPr>
        <p:spPr>
          <a:xfrm>
            <a:off x="1075765" y="2195191"/>
            <a:ext cx="10562054" cy="1846211"/>
          </a:xfrm>
        </p:spPr>
        <p:txBody>
          <a:bodyPr wrap="square">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99376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A7266-E9E0-E087-1890-B76D4929F5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EA077D-FD04-2673-7D72-1F79640C2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D70555-0893-244D-C09C-32A1BF7CC78D}"/>
              </a:ext>
            </a:extLst>
          </p:cNvPr>
          <p:cNvSpPr>
            <a:spLocks noGrp="1"/>
          </p:cNvSpPr>
          <p:nvPr>
            <p:ph type="dt" sz="half" idx="10"/>
          </p:nvPr>
        </p:nvSpPr>
        <p:spPr/>
        <p:txBody>
          <a:bodyPr/>
          <a:lstStyle/>
          <a:p>
            <a:fld id="{E860A2BF-A251-41C5-B94B-CF7B8BA3C5F3}" type="datetimeFigureOut">
              <a:rPr lang="en-US" smtClean="0"/>
              <a:t>5/14/2026</a:t>
            </a:fld>
            <a:endParaRPr lang="en-US"/>
          </a:p>
        </p:txBody>
      </p:sp>
      <p:sp>
        <p:nvSpPr>
          <p:cNvPr id="5" name="Footer Placeholder 4">
            <a:extLst>
              <a:ext uri="{FF2B5EF4-FFF2-40B4-BE49-F238E27FC236}">
                <a16:creationId xmlns:a16="http://schemas.microsoft.com/office/drawing/2014/main" id="{380D21E8-B6B6-E743-D624-D56BE01E7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04AC6F-086E-E6BC-427E-20954D188DD5}"/>
              </a:ext>
            </a:extLst>
          </p:cNvPr>
          <p:cNvSpPr>
            <a:spLocks noGrp="1"/>
          </p:cNvSpPr>
          <p:nvPr>
            <p:ph type="sldNum" sz="quarter" idx="12"/>
          </p:nvPr>
        </p:nvSpPr>
        <p:spPr/>
        <p:txBody>
          <a:bodyPr/>
          <a:lstStyle/>
          <a:p>
            <a:fld id="{42842064-053B-4E70-82A9-C665FE8E95CC}" type="slidenum">
              <a:rPr lang="en-US" smtClean="0"/>
              <a:t>‹#›</a:t>
            </a:fld>
            <a:endParaRPr lang="en-US"/>
          </a:p>
        </p:txBody>
      </p:sp>
    </p:spTree>
    <p:extLst>
      <p:ext uri="{BB962C8B-B14F-4D97-AF65-F5344CB8AC3E}">
        <p14:creationId xmlns:p14="http://schemas.microsoft.com/office/powerpoint/2010/main" val="22658328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21C6-9E8D-2A3E-55FD-FACEE630E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EDA1B-1C1D-A0E5-BC69-CB4D170554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F269C-C05E-1656-7BD6-8AD965126895}"/>
              </a:ext>
            </a:extLst>
          </p:cNvPr>
          <p:cNvSpPr>
            <a:spLocks noGrp="1"/>
          </p:cNvSpPr>
          <p:nvPr>
            <p:ph type="dt" sz="half" idx="10"/>
          </p:nvPr>
        </p:nvSpPr>
        <p:spPr/>
        <p:txBody>
          <a:bodyPr/>
          <a:lstStyle/>
          <a:p>
            <a:fld id="{E860A2BF-A251-41C5-B94B-CF7B8BA3C5F3}" type="datetimeFigureOut">
              <a:rPr lang="en-US" smtClean="0"/>
              <a:t>5/14/2026</a:t>
            </a:fld>
            <a:endParaRPr lang="en-US"/>
          </a:p>
        </p:txBody>
      </p:sp>
      <p:sp>
        <p:nvSpPr>
          <p:cNvPr id="5" name="Footer Placeholder 4">
            <a:extLst>
              <a:ext uri="{FF2B5EF4-FFF2-40B4-BE49-F238E27FC236}">
                <a16:creationId xmlns:a16="http://schemas.microsoft.com/office/drawing/2014/main" id="{EC44EB15-6237-8CEA-5F5B-AE3ADF4CE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E1624-D561-5914-42F5-F6B38FC6528F}"/>
              </a:ext>
            </a:extLst>
          </p:cNvPr>
          <p:cNvSpPr>
            <a:spLocks noGrp="1"/>
          </p:cNvSpPr>
          <p:nvPr>
            <p:ph type="sldNum" sz="quarter" idx="12"/>
          </p:nvPr>
        </p:nvSpPr>
        <p:spPr/>
        <p:txBody>
          <a:bodyPr/>
          <a:lstStyle/>
          <a:p>
            <a:fld id="{42842064-053B-4E70-82A9-C665FE8E95CC}" type="slidenum">
              <a:rPr lang="en-US" smtClean="0"/>
              <a:t>‹#›</a:t>
            </a:fld>
            <a:endParaRPr lang="en-US"/>
          </a:p>
        </p:txBody>
      </p:sp>
    </p:spTree>
    <p:extLst>
      <p:ext uri="{BB962C8B-B14F-4D97-AF65-F5344CB8AC3E}">
        <p14:creationId xmlns:p14="http://schemas.microsoft.com/office/powerpoint/2010/main" val="42322963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EE63-00C7-A43D-5F8C-96DE0F83BD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72E3CE-F275-242F-AAB5-B20CCB963C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F07CCF-008C-B340-33E3-9112D885620D}"/>
              </a:ext>
            </a:extLst>
          </p:cNvPr>
          <p:cNvSpPr>
            <a:spLocks noGrp="1"/>
          </p:cNvSpPr>
          <p:nvPr>
            <p:ph type="dt" sz="half" idx="10"/>
          </p:nvPr>
        </p:nvSpPr>
        <p:spPr/>
        <p:txBody>
          <a:bodyPr/>
          <a:lstStyle/>
          <a:p>
            <a:fld id="{E860A2BF-A251-41C5-B94B-CF7B8BA3C5F3}" type="datetimeFigureOut">
              <a:rPr lang="en-US" smtClean="0"/>
              <a:t>5/14/2026</a:t>
            </a:fld>
            <a:endParaRPr lang="en-US"/>
          </a:p>
        </p:txBody>
      </p:sp>
      <p:sp>
        <p:nvSpPr>
          <p:cNvPr id="5" name="Footer Placeholder 4">
            <a:extLst>
              <a:ext uri="{FF2B5EF4-FFF2-40B4-BE49-F238E27FC236}">
                <a16:creationId xmlns:a16="http://schemas.microsoft.com/office/drawing/2014/main" id="{2B609989-6049-1A32-DC94-042669459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9DEAB-B8C5-376C-3483-748E23C8B829}"/>
              </a:ext>
            </a:extLst>
          </p:cNvPr>
          <p:cNvSpPr>
            <a:spLocks noGrp="1"/>
          </p:cNvSpPr>
          <p:nvPr>
            <p:ph type="sldNum" sz="quarter" idx="12"/>
          </p:nvPr>
        </p:nvSpPr>
        <p:spPr/>
        <p:txBody>
          <a:bodyPr/>
          <a:lstStyle/>
          <a:p>
            <a:fld id="{42842064-053B-4E70-82A9-C665FE8E95CC}" type="slidenum">
              <a:rPr lang="en-US" smtClean="0"/>
              <a:t>‹#›</a:t>
            </a:fld>
            <a:endParaRPr lang="en-US"/>
          </a:p>
        </p:txBody>
      </p:sp>
    </p:spTree>
    <p:extLst>
      <p:ext uri="{BB962C8B-B14F-4D97-AF65-F5344CB8AC3E}">
        <p14:creationId xmlns:p14="http://schemas.microsoft.com/office/powerpoint/2010/main" val="10278622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B113D-EE7C-C4B5-7EB0-46B9CC7C14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8E801-812C-C833-2CA4-E0783FCD9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056A2D-E0C8-8E99-3F3F-14191EF676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09668E-10B5-639E-B985-B59D4471D21F}"/>
              </a:ext>
            </a:extLst>
          </p:cNvPr>
          <p:cNvSpPr>
            <a:spLocks noGrp="1"/>
          </p:cNvSpPr>
          <p:nvPr>
            <p:ph type="dt" sz="half" idx="10"/>
          </p:nvPr>
        </p:nvSpPr>
        <p:spPr/>
        <p:txBody>
          <a:bodyPr/>
          <a:lstStyle/>
          <a:p>
            <a:fld id="{E860A2BF-A251-41C5-B94B-CF7B8BA3C5F3}" type="datetimeFigureOut">
              <a:rPr lang="en-US" smtClean="0"/>
              <a:t>5/14/2026</a:t>
            </a:fld>
            <a:endParaRPr lang="en-US"/>
          </a:p>
        </p:txBody>
      </p:sp>
      <p:sp>
        <p:nvSpPr>
          <p:cNvPr id="6" name="Footer Placeholder 5">
            <a:extLst>
              <a:ext uri="{FF2B5EF4-FFF2-40B4-BE49-F238E27FC236}">
                <a16:creationId xmlns:a16="http://schemas.microsoft.com/office/drawing/2014/main" id="{DB6DF8AB-AFD6-EB73-5A49-2601FFE852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29CD37-D056-D770-BEBE-4CCB08258EF5}"/>
              </a:ext>
            </a:extLst>
          </p:cNvPr>
          <p:cNvSpPr>
            <a:spLocks noGrp="1"/>
          </p:cNvSpPr>
          <p:nvPr>
            <p:ph type="sldNum" sz="quarter" idx="12"/>
          </p:nvPr>
        </p:nvSpPr>
        <p:spPr/>
        <p:txBody>
          <a:bodyPr/>
          <a:lstStyle/>
          <a:p>
            <a:fld id="{42842064-053B-4E70-82A9-C665FE8E95CC}" type="slidenum">
              <a:rPr lang="en-US" smtClean="0"/>
              <a:t>‹#›</a:t>
            </a:fld>
            <a:endParaRPr lang="en-US"/>
          </a:p>
        </p:txBody>
      </p:sp>
    </p:spTree>
    <p:extLst>
      <p:ext uri="{BB962C8B-B14F-4D97-AF65-F5344CB8AC3E}">
        <p14:creationId xmlns:p14="http://schemas.microsoft.com/office/powerpoint/2010/main" val="933063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F028864A-5803-40B5-AEC1-9419A6819D9C}" type="slidenum">
              <a:rPr lang="en-US" altLang="en-US"/>
              <a:pPr>
                <a:defRPr/>
              </a:pPr>
              <a:t>‹#›</a:t>
            </a:fld>
            <a:endParaRPr lang="en-US" altLang="en-US"/>
          </a:p>
        </p:txBody>
      </p:sp>
    </p:spTree>
    <p:extLst>
      <p:ext uri="{BB962C8B-B14F-4D97-AF65-F5344CB8AC3E}">
        <p14:creationId xmlns:p14="http://schemas.microsoft.com/office/powerpoint/2010/main" val="33845558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1922-46CD-FE36-D6A3-461499CFD5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EB158-FA0C-2443-5A21-7AD747FD2D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5756C4-8BD5-3C09-F3D2-0121B5D8A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8E406-C5AE-63B7-EEDA-44AEB3AD8C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EF2FF2-7F78-D1F0-F13F-A588375EF9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F0FA70-E44D-9018-9483-730240A4853D}"/>
              </a:ext>
            </a:extLst>
          </p:cNvPr>
          <p:cNvSpPr>
            <a:spLocks noGrp="1"/>
          </p:cNvSpPr>
          <p:nvPr>
            <p:ph type="dt" sz="half" idx="10"/>
          </p:nvPr>
        </p:nvSpPr>
        <p:spPr/>
        <p:txBody>
          <a:bodyPr/>
          <a:lstStyle/>
          <a:p>
            <a:fld id="{E860A2BF-A251-41C5-B94B-CF7B8BA3C5F3}" type="datetimeFigureOut">
              <a:rPr lang="en-US" smtClean="0"/>
              <a:t>5/14/2026</a:t>
            </a:fld>
            <a:endParaRPr lang="en-US"/>
          </a:p>
        </p:txBody>
      </p:sp>
      <p:sp>
        <p:nvSpPr>
          <p:cNvPr id="8" name="Footer Placeholder 7">
            <a:extLst>
              <a:ext uri="{FF2B5EF4-FFF2-40B4-BE49-F238E27FC236}">
                <a16:creationId xmlns:a16="http://schemas.microsoft.com/office/drawing/2014/main" id="{29D37C55-2DE7-5D7F-9B5A-DA47A1DDEB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1ADC6B-737F-E1FE-64AA-0ABC1EA2C772}"/>
              </a:ext>
            </a:extLst>
          </p:cNvPr>
          <p:cNvSpPr>
            <a:spLocks noGrp="1"/>
          </p:cNvSpPr>
          <p:nvPr>
            <p:ph type="sldNum" sz="quarter" idx="12"/>
          </p:nvPr>
        </p:nvSpPr>
        <p:spPr/>
        <p:txBody>
          <a:bodyPr/>
          <a:lstStyle/>
          <a:p>
            <a:fld id="{42842064-053B-4E70-82A9-C665FE8E95CC}" type="slidenum">
              <a:rPr lang="en-US" smtClean="0"/>
              <a:t>‹#›</a:t>
            </a:fld>
            <a:endParaRPr lang="en-US"/>
          </a:p>
        </p:txBody>
      </p:sp>
    </p:spTree>
    <p:extLst>
      <p:ext uri="{BB962C8B-B14F-4D97-AF65-F5344CB8AC3E}">
        <p14:creationId xmlns:p14="http://schemas.microsoft.com/office/powerpoint/2010/main" val="42102178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7DA9-5AD7-5715-8293-ACBC269333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EB61F0-926E-F1E5-2553-304A4D54D2CC}"/>
              </a:ext>
            </a:extLst>
          </p:cNvPr>
          <p:cNvSpPr>
            <a:spLocks noGrp="1"/>
          </p:cNvSpPr>
          <p:nvPr>
            <p:ph type="dt" sz="half" idx="10"/>
          </p:nvPr>
        </p:nvSpPr>
        <p:spPr/>
        <p:txBody>
          <a:bodyPr/>
          <a:lstStyle/>
          <a:p>
            <a:fld id="{E860A2BF-A251-41C5-B94B-CF7B8BA3C5F3}" type="datetimeFigureOut">
              <a:rPr lang="en-US" smtClean="0"/>
              <a:t>5/14/2026</a:t>
            </a:fld>
            <a:endParaRPr lang="en-US"/>
          </a:p>
        </p:txBody>
      </p:sp>
      <p:sp>
        <p:nvSpPr>
          <p:cNvPr id="4" name="Footer Placeholder 3">
            <a:extLst>
              <a:ext uri="{FF2B5EF4-FFF2-40B4-BE49-F238E27FC236}">
                <a16:creationId xmlns:a16="http://schemas.microsoft.com/office/drawing/2014/main" id="{01ED7394-A1EB-A629-43C1-612D5746C2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B0A6EF-1E5F-C368-957A-7B9D44349A47}"/>
              </a:ext>
            </a:extLst>
          </p:cNvPr>
          <p:cNvSpPr>
            <a:spLocks noGrp="1"/>
          </p:cNvSpPr>
          <p:nvPr>
            <p:ph type="sldNum" sz="quarter" idx="12"/>
          </p:nvPr>
        </p:nvSpPr>
        <p:spPr/>
        <p:txBody>
          <a:bodyPr/>
          <a:lstStyle/>
          <a:p>
            <a:fld id="{42842064-053B-4E70-82A9-C665FE8E95CC}" type="slidenum">
              <a:rPr lang="en-US" smtClean="0"/>
              <a:t>‹#›</a:t>
            </a:fld>
            <a:endParaRPr lang="en-US"/>
          </a:p>
        </p:txBody>
      </p:sp>
    </p:spTree>
    <p:extLst>
      <p:ext uri="{BB962C8B-B14F-4D97-AF65-F5344CB8AC3E}">
        <p14:creationId xmlns:p14="http://schemas.microsoft.com/office/powerpoint/2010/main" val="31247423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42B8A6-8421-9A17-EC4B-CFA7B622DF85}"/>
              </a:ext>
            </a:extLst>
          </p:cNvPr>
          <p:cNvSpPr>
            <a:spLocks noGrp="1"/>
          </p:cNvSpPr>
          <p:nvPr>
            <p:ph type="dt" sz="half" idx="10"/>
          </p:nvPr>
        </p:nvSpPr>
        <p:spPr/>
        <p:txBody>
          <a:bodyPr/>
          <a:lstStyle/>
          <a:p>
            <a:fld id="{E860A2BF-A251-41C5-B94B-CF7B8BA3C5F3}" type="datetimeFigureOut">
              <a:rPr lang="en-US" smtClean="0"/>
              <a:t>5/14/2026</a:t>
            </a:fld>
            <a:endParaRPr lang="en-US"/>
          </a:p>
        </p:txBody>
      </p:sp>
      <p:sp>
        <p:nvSpPr>
          <p:cNvPr id="3" name="Footer Placeholder 2">
            <a:extLst>
              <a:ext uri="{FF2B5EF4-FFF2-40B4-BE49-F238E27FC236}">
                <a16:creationId xmlns:a16="http://schemas.microsoft.com/office/drawing/2014/main" id="{8F67AADD-C03A-725D-4E5D-298CE452A8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5AF298-E3DA-8040-651A-C2214F786A27}"/>
              </a:ext>
            </a:extLst>
          </p:cNvPr>
          <p:cNvSpPr>
            <a:spLocks noGrp="1"/>
          </p:cNvSpPr>
          <p:nvPr>
            <p:ph type="sldNum" sz="quarter" idx="12"/>
          </p:nvPr>
        </p:nvSpPr>
        <p:spPr/>
        <p:txBody>
          <a:bodyPr/>
          <a:lstStyle/>
          <a:p>
            <a:fld id="{42842064-053B-4E70-82A9-C665FE8E95CC}" type="slidenum">
              <a:rPr lang="en-US" smtClean="0"/>
              <a:t>‹#›</a:t>
            </a:fld>
            <a:endParaRPr lang="en-US"/>
          </a:p>
        </p:txBody>
      </p:sp>
    </p:spTree>
    <p:extLst>
      <p:ext uri="{BB962C8B-B14F-4D97-AF65-F5344CB8AC3E}">
        <p14:creationId xmlns:p14="http://schemas.microsoft.com/office/powerpoint/2010/main" val="10339162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9219-3FBA-AD8A-2557-67191C0BE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C5EB52-4443-CA72-F2B3-57CAA887B2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50E3A5-430F-E8F1-DF38-4C7B981D9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FC8DE0-314C-03A3-F421-8BD73DD12231}"/>
              </a:ext>
            </a:extLst>
          </p:cNvPr>
          <p:cNvSpPr>
            <a:spLocks noGrp="1"/>
          </p:cNvSpPr>
          <p:nvPr>
            <p:ph type="dt" sz="half" idx="10"/>
          </p:nvPr>
        </p:nvSpPr>
        <p:spPr/>
        <p:txBody>
          <a:bodyPr/>
          <a:lstStyle/>
          <a:p>
            <a:fld id="{E860A2BF-A251-41C5-B94B-CF7B8BA3C5F3}" type="datetimeFigureOut">
              <a:rPr lang="en-US" smtClean="0"/>
              <a:t>5/14/2026</a:t>
            </a:fld>
            <a:endParaRPr lang="en-US"/>
          </a:p>
        </p:txBody>
      </p:sp>
      <p:sp>
        <p:nvSpPr>
          <p:cNvPr id="6" name="Footer Placeholder 5">
            <a:extLst>
              <a:ext uri="{FF2B5EF4-FFF2-40B4-BE49-F238E27FC236}">
                <a16:creationId xmlns:a16="http://schemas.microsoft.com/office/drawing/2014/main" id="{26B52B1E-1507-F81B-95BA-F22375387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62E550-B8B4-3204-001E-40D48653ADA2}"/>
              </a:ext>
            </a:extLst>
          </p:cNvPr>
          <p:cNvSpPr>
            <a:spLocks noGrp="1"/>
          </p:cNvSpPr>
          <p:nvPr>
            <p:ph type="sldNum" sz="quarter" idx="12"/>
          </p:nvPr>
        </p:nvSpPr>
        <p:spPr/>
        <p:txBody>
          <a:bodyPr/>
          <a:lstStyle/>
          <a:p>
            <a:fld id="{42842064-053B-4E70-82A9-C665FE8E95CC}" type="slidenum">
              <a:rPr lang="en-US" smtClean="0"/>
              <a:t>‹#›</a:t>
            </a:fld>
            <a:endParaRPr lang="en-US"/>
          </a:p>
        </p:txBody>
      </p:sp>
    </p:spTree>
    <p:extLst>
      <p:ext uri="{BB962C8B-B14F-4D97-AF65-F5344CB8AC3E}">
        <p14:creationId xmlns:p14="http://schemas.microsoft.com/office/powerpoint/2010/main" val="35386460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D89AC-6E44-0520-BCC1-40D3F625A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FF2A78-624D-B70C-5F34-B506725735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FE5F0-2011-B770-551F-F96E272AF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0EEAF-7AF4-F91F-1217-F3AABD4B078E}"/>
              </a:ext>
            </a:extLst>
          </p:cNvPr>
          <p:cNvSpPr>
            <a:spLocks noGrp="1"/>
          </p:cNvSpPr>
          <p:nvPr>
            <p:ph type="dt" sz="half" idx="10"/>
          </p:nvPr>
        </p:nvSpPr>
        <p:spPr/>
        <p:txBody>
          <a:bodyPr/>
          <a:lstStyle/>
          <a:p>
            <a:fld id="{E860A2BF-A251-41C5-B94B-CF7B8BA3C5F3}" type="datetimeFigureOut">
              <a:rPr lang="en-US" smtClean="0"/>
              <a:t>5/14/2026</a:t>
            </a:fld>
            <a:endParaRPr lang="en-US"/>
          </a:p>
        </p:txBody>
      </p:sp>
      <p:sp>
        <p:nvSpPr>
          <p:cNvPr id="6" name="Footer Placeholder 5">
            <a:extLst>
              <a:ext uri="{FF2B5EF4-FFF2-40B4-BE49-F238E27FC236}">
                <a16:creationId xmlns:a16="http://schemas.microsoft.com/office/drawing/2014/main" id="{419D4CD5-C64E-38D1-53B0-A6ECA003C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DA868-AD8C-B420-C013-FCE0A05FD9CB}"/>
              </a:ext>
            </a:extLst>
          </p:cNvPr>
          <p:cNvSpPr>
            <a:spLocks noGrp="1"/>
          </p:cNvSpPr>
          <p:nvPr>
            <p:ph type="sldNum" sz="quarter" idx="12"/>
          </p:nvPr>
        </p:nvSpPr>
        <p:spPr/>
        <p:txBody>
          <a:bodyPr/>
          <a:lstStyle/>
          <a:p>
            <a:fld id="{42842064-053B-4E70-82A9-C665FE8E95CC}" type="slidenum">
              <a:rPr lang="en-US" smtClean="0"/>
              <a:t>‹#›</a:t>
            </a:fld>
            <a:endParaRPr lang="en-US"/>
          </a:p>
        </p:txBody>
      </p:sp>
    </p:spTree>
    <p:extLst>
      <p:ext uri="{BB962C8B-B14F-4D97-AF65-F5344CB8AC3E}">
        <p14:creationId xmlns:p14="http://schemas.microsoft.com/office/powerpoint/2010/main" val="12824069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25F7D-6DA0-D1B3-3A53-CBEA3B7173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054A14-43C2-D92B-5186-DF375F0B58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7D95F-6C6F-0E5B-AC86-7BA7A6713099}"/>
              </a:ext>
            </a:extLst>
          </p:cNvPr>
          <p:cNvSpPr>
            <a:spLocks noGrp="1"/>
          </p:cNvSpPr>
          <p:nvPr>
            <p:ph type="dt" sz="half" idx="10"/>
          </p:nvPr>
        </p:nvSpPr>
        <p:spPr/>
        <p:txBody>
          <a:bodyPr/>
          <a:lstStyle/>
          <a:p>
            <a:fld id="{E860A2BF-A251-41C5-B94B-CF7B8BA3C5F3}" type="datetimeFigureOut">
              <a:rPr lang="en-US" smtClean="0"/>
              <a:t>5/14/2026</a:t>
            </a:fld>
            <a:endParaRPr lang="en-US"/>
          </a:p>
        </p:txBody>
      </p:sp>
      <p:sp>
        <p:nvSpPr>
          <p:cNvPr id="5" name="Footer Placeholder 4">
            <a:extLst>
              <a:ext uri="{FF2B5EF4-FFF2-40B4-BE49-F238E27FC236}">
                <a16:creationId xmlns:a16="http://schemas.microsoft.com/office/drawing/2014/main" id="{08FACB6A-F68B-6008-D7E9-0AE9D3E5D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10B92-6DFF-E54D-DA57-8E8A39DBF2FF}"/>
              </a:ext>
            </a:extLst>
          </p:cNvPr>
          <p:cNvSpPr>
            <a:spLocks noGrp="1"/>
          </p:cNvSpPr>
          <p:nvPr>
            <p:ph type="sldNum" sz="quarter" idx="12"/>
          </p:nvPr>
        </p:nvSpPr>
        <p:spPr/>
        <p:txBody>
          <a:bodyPr/>
          <a:lstStyle/>
          <a:p>
            <a:fld id="{42842064-053B-4E70-82A9-C665FE8E95CC}" type="slidenum">
              <a:rPr lang="en-US" smtClean="0"/>
              <a:t>‹#›</a:t>
            </a:fld>
            <a:endParaRPr lang="en-US"/>
          </a:p>
        </p:txBody>
      </p:sp>
    </p:spTree>
    <p:extLst>
      <p:ext uri="{BB962C8B-B14F-4D97-AF65-F5344CB8AC3E}">
        <p14:creationId xmlns:p14="http://schemas.microsoft.com/office/powerpoint/2010/main" val="8699975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C2BE96-2C7E-B6FD-8A1E-963148114E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315D6C-CE2D-21D5-460A-7743F200F4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CFFAF-63BD-DFBF-2CEE-5D408E87D4E4}"/>
              </a:ext>
            </a:extLst>
          </p:cNvPr>
          <p:cNvSpPr>
            <a:spLocks noGrp="1"/>
          </p:cNvSpPr>
          <p:nvPr>
            <p:ph type="dt" sz="half" idx="10"/>
          </p:nvPr>
        </p:nvSpPr>
        <p:spPr/>
        <p:txBody>
          <a:bodyPr/>
          <a:lstStyle/>
          <a:p>
            <a:fld id="{E860A2BF-A251-41C5-B94B-CF7B8BA3C5F3}" type="datetimeFigureOut">
              <a:rPr lang="en-US" smtClean="0"/>
              <a:t>5/14/2026</a:t>
            </a:fld>
            <a:endParaRPr lang="en-US"/>
          </a:p>
        </p:txBody>
      </p:sp>
      <p:sp>
        <p:nvSpPr>
          <p:cNvPr id="5" name="Footer Placeholder 4">
            <a:extLst>
              <a:ext uri="{FF2B5EF4-FFF2-40B4-BE49-F238E27FC236}">
                <a16:creationId xmlns:a16="http://schemas.microsoft.com/office/drawing/2014/main" id="{FEC87E7B-B6A0-88B2-EEFC-A7BD613DC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CB5A4-20A8-4DB1-5E0E-9DFA3C2583AC}"/>
              </a:ext>
            </a:extLst>
          </p:cNvPr>
          <p:cNvSpPr>
            <a:spLocks noGrp="1"/>
          </p:cNvSpPr>
          <p:nvPr>
            <p:ph type="sldNum" sz="quarter" idx="12"/>
          </p:nvPr>
        </p:nvSpPr>
        <p:spPr/>
        <p:txBody>
          <a:bodyPr/>
          <a:lstStyle/>
          <a:p>
            <a:fld id="{42842064-053B-4E70-82A9-C665FE8E95CC}" type="slidenum">
              <a:rPr lang="en-US" smtClean="0"/>
              <a:t>‹#›</a:t>
            </a:fld>
            <a:endParaRPr lang="en-US"/>
          </a:p>
        </p:txBody>
      </p:sp>
    </p:spTree>
    <p:extLst>
      <p:ext uri="{BB962C8B-B14F-4D97-AF65-F5344CB8AC3E}">
        <p14:creationId xmlns:p14="http://schemas.microsoft.com/office/powerpoint/2010/main" val="37259088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7812FF-526D-46D0-B2B7-5953A3A756B3}"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1837D-EE41-4D48-AD1A-1962B97CA906}" type="slidenum">
              <a:rPr lang="en-US" smtClean="0"/>
              <a:t>‹#›</a:t>
            </a:fld>
            <a:endParaRPr lang="en-US"/>
          </a:p>
        </p:txBody>
      </p:sp>
    </p:spTree>
    <p:extLst>
      <p:ext uri="{BB962C8B-B14F-4D97-AF65-F5344CB8AC3E}">
        <p14:creationId xmlns:p14="http://schemas.microsoft.com/office/powerpoint/2010/main" val="19458619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7812FF-526D-46D0-B2B7-5953A3A756B3}"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1837D-EE41-4D48-AD1A-1962B97CA906}" type="slidenum">
              <a:rPr lang="en-US" smtClean="0"/>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4572" y="5829888"/>
            <a:ext cx="1617433" cy="1028112"/>
          </a:xfrm>
          <a:prstGeom prst="rect">
            <a:avLst/>
          </a:prstGeom>
        </p:spPr>
      </p:pic>
    </p:spTree>
    <p:extLst>
      <p:ext uri="{BB962C8B-B14F-4D97-AF65-F5344CB8AC3E}">
        <p14:creationId xmlns:p14="http://schemas.microsoft.com/office/powerpoint/2010/main" val="7563327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812FF-526D-46D0-B2B7-5953A3A756B3}"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1837D-EE41-4D48-AD1A-1962B97CA906}" type="slidenum">
              <a:rPr lang="en-US" smtClean="0"/>
              <a:t>‹#›</a:t>
            </a:fld>
            <a:endParaRPr lang="en-US"/>
          </a:p>
        </p:txBody>
      </p:sp>
    </p:spTree>
    <p:extLst>
      <p:ext uri="{BB962C8B-B14F-4D97-AF65-F5344CB8AC3E}">
        <p14:creationId xmlns:p14="http://schemas.microsoft.com/office/powerpoint/2010/main" val="4245047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58033C1B-4859-478A-8814-F4DA4F8B5A82}" type="slidenum">
              <a:rPr lang="en-US" altLang="en-US"/>
              <a:pPr>
                <a:defRPr/>
              </a:pPr>
              <a:t>‹#›</a:t>
            </a:fld>
            <a:endParaRPr lang="en-US" altLang="en-US"/>
          </a:p>
        </p:txBody>
      </p:sp>
    </p:spTree>
    <p:extLst>
      <p:ext uri="{BB962C8B-B14F-4D97-AF65-F5344CB8AC3E}">
        <p14:creationId xmlns:p14="http://schemas.microsoft.com/office/powerpoint/2010/main" val="3443997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7812FF-526D-46D0-B2B7-5953A3A756B3}"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1837D-EE41-4D48-AD1A-1962B97CA906}" type="slidenum">
              <a:rPr lang="en-US" smtClean="0"/>
              <a:t>‹#›</a:t>
            </a:fld>
            <a:endParaRPr lang="en-US"/>
          </a:p>
        </p:txBody>
      </p:sp>
    </p:spTree>
    <p:extLst>
      <p:ext uri="{BB962C8B-B14F-4D97-AF65-F5344CB8AC3E}">
        <p14:creationId xmlns:p14="http://schemas.microsoft.com/office/powerpoint/2010/main" val="2303487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7812FF-526D-46D0-B2B7-5953A3A756B3}" type="datetimeFigureOut">
              <a:rPr lang="en-US" smtClean="0"/>
              <a:t>5/14/2026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1837D-EE41-4D48-AD1A-1962B97CA906}" type="slidenum">
              <a:rPr lang="en-US" smtClean="0"/>
              <a:t>‹#›</a:t>
            </a:fld>
            <a:endParaRPr lang="en-US"/>
          </a:p>
        </p:txBody>
      </p:sp>
    </p:spTree>
    <p:extLst>
      <p:ext uri="{BB962C8B-B14F-4D97-AF65-F5344CB8AC3E}">
        <p14:creationId xmlns:p14="http://schemas.microsoft.com/office/powerpoint/2010/main" val="33333658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812FF-526D-46D0-B2B7-5953A3A756B3}" type="datetimeFigureOut">
              <a:rPr lang="en-US" smtClean="0"/>
              <a:t>5/14/2026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1837D-EE41-4D48-AD1A-1962B97CA906}" type="slidenum">
              <a:rPr lang="en-US" smtClean="0"/>
              <a:t>‹#›</a:t>
            </a:fld>
            <a:endParaRPr lang="en-US"/>
          </a:p>
        </p:txBody>
      </p:sp>
    </p:spTree>
    <p:extLst>
      <p:ext uri="{BB962C8B-B14F-4D97-AF65-F5344CB8AC3E}">
        <p14:creationId xmlns:p14="http://schemas.microsoft.com/office/powerpoint/2010/main" val="25255391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812FF-526D-46D0-B2B7-5953A3A756B3}" type="datetimeFigureOut">
              <a:rPr lang="en-US" smtClean="0"/>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1837D-EE41-4D48-AD1A-1962B97CA906}" type="slidenum">
              <a:rPr lang="en-US" smtClean="0"/>
              <a:t>‹#›</a:t>
            </a:fld>
            <a:endParaRPr lang="en-US"/>
          </a:p>
        </p:txBody>
      </p:sp>
    </p:spTree>
    <p:extLst>
      <p:ext uri="{BB962C8B-B14F-4D97-AF65-F5344CB8AC3E}">
        <p14:creationId xmlns:p14="http://schemas.microsoft.com/office/powerpoint/2010/main" val="20432814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7812FF-526D-46D0-B2B7-5953A3A756B3}"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1837D-EE41-4D48-AD1A-1962B97CA906}" type="slidenum">
              <a:rPr lang="en-US" smtClean="0"/>
              <a:t>‹#›</a:t>
            </a:fld>
            <a:endParaRPr lang="en-US"/>
          </a:p>
        </p:txBody>
      </p:sp>
    </p:spTree>
    <p:extLst>
      <p:ext uri="{BB962C8B-B14F-4D97-AF65-F5344CB8AC3E}">
        <p14:creationId xmlns:p14="http://schemas.microsoft.com/office/powerpoint/2010/main" val="30131959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7812FF-526D-46D0-B2B7-5953A3A756B3}"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1837D-EE41-4D48-AD1A-1962B97CA906}" type="slidenum">
              <a:rPr lang="en-US" smtClean="0"/>
              <a:t>‹#›</a:t>
            </a:fld>
            <a:endParaRPr lang="en-US"/>
          </a:p>
        </p:txBody>
      </p:sp>
    </p:spTree>
    <p:extLst>
      <p:ext uri="{BB962C8B-B14F-4D97-AF65-F5344CB8AC3E}">
        <p14:creationId xmlns:p14="http://schemas.microsoft.com/office/powerpoint/2010/main" val="27844505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7812FF-526D-46D0-B2B7-5953A3A756B3}"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1837D-EE41-4D48-AD1A-1962B97CA906}" type="slidenum">
              <a:rPr lang="en-US" smtClean="0"/>
              <a:t>‹#›</a:t>
            </a:fld>
            <a:endParaRPr lang="en-US"/>
          </a:p>
        </p:txBody>
      </p:sp>
    </p:spTree>
    <p:extLst>
      <p:ext uri="{BB962C8B-B14F-4D97-AF65-F5344CB8AC3E}">
        <p14:creationId xmlns:p14="http://schemas.microsoft.com/office/powerpoint/2010/main" val="33676786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7812FF-526D-46D0-B2B7-5953A3A756B3}"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1837D-EE41-4D48-AD1A-1962B97CA906}" type="slidenum">
              <a:rPr lang="en-US" smtClean="0"/>
              <a:t>‹#›</a:t>
            </a:fld>
            <a:endParaRPr lang="en-US"/>
          </a:p>
        </p:txBody>
      </p:sp>
    </p:spTree>
    <p:extLst>
      <p:ext uri="{BB962C8B-B14F-4D97-AF65-F5344CB8AC3E}">
        <p14:creationId xmlns:p14="http://schemas.microsoft.com/office/powerpoint/2010/main" val="15041030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26C1-8064-A9A8-290B-54D8896140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28F785-A185-5991-C274-D2744979A1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0A9A5-74F4-7DA6-5782-78938110F77C}"/>
              </a:ext>
            </a:extLst>
          </p:cNvPr>
          <p:cNvSpPr>
            <a:spLocks noGrp="1"/>
          </p:cNvSpPr>
          <p:nvPr>
            <p:ph type="dt" sz="half" idx="10"/>
          </p:nvPr>
        </p:nvSpPr>
        <p:spPr/>
        <p:txBody>
          <a:bodyPr/>
          <a:lstStyle/>
          <a:p>
            <a:fld id="{79F1C6E3-FA0E-44A9-AB96-FBE715819BBF}" type="datetimeFigureOut">
              <a:rPr lang="en-US" smtClean="0"/>
              <a:t>5/14/2026</a:t>
            </a:fld>
            <a:endParaRPr lang="en-US"/>
          </a:p>
        </p:txBody>
      </p:sp>
      <p:sp>
        <p:nvSpPr>
          <p:cNvPr id="5" name="Footer Placeholder 4">
            <a:extLst>
              <a:ext uri="{FF2B5EF4-FFF2-40B4-BE49-F238E27FC236}">
                <a16:creationId xmlns:a16="http://schemas.microsoft.com/office/drawing/2014/main" id="{7EAF268B-67AF-F94F-EF54-E9A7D834A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EE178-920C-E23C-E707-3B8EA57F1636}"/>
              </a:ext>
            </a:extLst>
          </p:cNvPr>
          <p:cNvSpPr>
            <a:spLocks noGrp="1"/>
          </p:cNvSpPr>
          <p:nvPr>
            <p:ph type="sldNum" sz="quarter" idx="12"/>
          </p:nvPr>
        </p:nvSpPr>
        <p:spPr/>
        <p:txBody>
          <a:bodyPr/>
          <a:lstStyle/>
          <a:p>
            <a:fld id="{AEBB3218-BCD7-46A8-B7BD-E0A6EDAA1401}" type="slidenum">
              <a:rPr lang="en-US" smtClean="0"/>
              <a:t>‹#›</a:t>
            </a:fld>
            <a:endParaRPr lang="en-US"/>
          </a:p>
        </p:txBody>
      </p:sp>
    </p:spTree>
    <p:extLst>
      <p:ext uri="{BB962C8B-B14F-4D97-AF65-F5344CB8AC3E}">
        <p14:creationId xmlns:p14="http://schemas.microsoft.com/office/powerpoint/2010/main" val="37181704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1E77-97CA-8E04-1847-582E24BA10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77B0B6-C58C-29F4-5245-14651E2D8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0F523-84D7-F279-8DFF-B1980C2011AB}"/>
              </a:ext>
            </a:extLst>
          </p:cNvPr>
          <p:cNvSpPr>
            <a:spLocks noGrp="1"/>
          </p:cNvSpPr>
          <p:nvPr>
            <p:ph type="dt" sz="half" idx="10"/>
          </p:nvPr>
        </p:nvSpPr>
        <p:spPr/>
        <p:txBody>
          <a:bodyPr/>
          <a:lstStyle/>
          <a:p>
            <a:fld id="{79F1C6E3-FA0E-44A9-AB96-FBE715819BBF}" type="datetimeFigureOut">
              <a:rPr lang="en-US" smtClean="0"/>
              <a:t>5/14/2026</a:t>
            </a:fld>
            <a:endParaRPr lang="en-US"/>
          </a:p>
        </p:txBody>
      </p:sp>
      <p:sp>
        <p:nvSpPr>
          <p:cNvPr id="5" name="Footer Placeholder 4">
            <a:extLst>
              <a:ext uri="{FF2B5EF4-FFF2-40B4-BE49-F238E27FC236}">
                <a16:creationId xmlns:a16="http://schemas.microsoft.com/office/drawing/2014/main" id="{23188921-EC2E-1CEF-DC35-6400EE9B5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FC458-2C57-285C-969E-77FC84771613}"/>
              </a:ext>
            </a:extLst>
          </p:cNvPr>
          <p:cNvSpPr>
            <a:spLocks noGrp="1"/>
          </p:cNvSpPr>
          <p:nvPr>
            <p:ph type="sldNum" sz="quarter" idx="12"/>
          </p:nvPr>
        </p:nvSpPr>
        <p:spPr/>
        <p:txBody>
          <a:bodyPr/>
          <a:lstStyle/>
          <a:p>
            <a:fld id="{AEBB3218-BCD7-46A8-B7BD-E0A6EDAA1401}" type="slidenum">
              <a:rPr lang="en-US" smtClean="0"/>
              <a:t>‹#›</a:t>
            </a:fld>
            <a:endParaRPr lang="en-US"/>
          </a:p>
        </p:txBody>
      </p:sp>
    </p:spTree>
    <p:extLst>
      <p:ext uri="{BB962C8B-B14F-4D97-AF65-F5344CB8AC3E}">
        <p14:creationId xmlns:p14="http://schemas.microsoft.com/office/powerpoint/2010/main" val="3708589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3360A2DD-7268-40D8-B6A9-371402556A5C}" type="slidenum">
              <a:rPr lang="en-US" altLang="en-US"/>
              <a:pPr>
                <a:defRPr/>
              </a:pPr>
              <a:t>‹#›</a:t>
            </a:fld>
            <a:endParaRPr lang="en-US" altLang="en-US"/>
          </a:p>
        </p:txBody>
      </p:sp>
    </p:spTree>
    <p:extLst>
      <p:ext uri="{BB962C8B-B14F-4D97-AF65-F5344CB8AC3E}">
        <p14:creationId xmlns:p14="http://schemas.microsoft.com/office/powerpoint/2010/main" val="21488901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23F5-F877-73E4-F0B0-C874E42A8B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D8BED0-7D68-B0C0-6D4A-D99AAB6269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14B81C-6D59-8C41-B642-4ECA75C51783}"/>
              </a:ext>
            </a:extLst>
          </p:cNvPr>
          <p:cNvSpPr>
            <a:spLocks noGrp="1"/>
          </p:cNvSpPr>
          <p:nvPr>
            <p:ph type="dt" sz="half" idx="10"/>
          </p:nvPr>
        </p:nvSpPr>
        <p:spPr/>
        <p:txBody>
          <a:bodyPr/>
          <a:lstStyle/>
          <a:p>
            <a:fld id="{79F1C6E3-FA0E-44A9-AB96-FBE715819BBF}" type="datetimeFigureOut">
              <a:rPr lang="en-US" smtClean="0"/>
              <a:t>5/14/2026</a:t>
            </a:fld>
            <a:endParaRPr lang="en-US"/>
          </a:p>
        </p:txBody>
      </p:sp>
      <p:sp>
        <p:nvSpPr>
          <p:cNvPr id="5" name="Footer Placeholder 4">
            <a:extLst>
              <a:ext uri="{FF2B5EF4-FFF2-40B4-BE49-F238E27FC236}">
                <a16:creationId xmlns:a16="http://schemas.microsoft.com/office/drawing/2014/main" id="{89949B1E-D2E7-C6A6-5854-224327BBD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38647-1785-CCC4-8B9B-516BCC540E58}"/>
              </a:ext>
            </a:extLst>
          </p:cNvPr>
          <p:cNvSpPr>
            <a:spLocks noGrp="1"/>
          </p:cNvSpPr>
          <p:nvPr>
            <p:ph type="sldNum" sz="quarter" idx="12"/>
          </p:nvPr>
        </p:nvSpPr>
        <p:spPr/>
        <p:txBody>
          <a:bodyPr/>
          <a:lstStyle/>
          <a:p>
            <a:fld id="{AEBB3218-BCD7-46A8-B7BD-E0A6EDAA1401}" type="slidenum">
              <a:rPr lang="en-US" smtClean="0"/>
              <a:t>‹#›</a:t>
            </a:fld>
            <a:endParaRPr lang="en-US"/>
          </a:p>
        </p:txBody>
      </p:sp>
    </p:spTree>
    <p:extLst>
      <p:ext uri="{BB962C8B-B14F-4D97-AF65-F5344CB8AC3E}">
        <p14:creationId xmlns:p14="http://schemas.microsoft.com/office/powerpoint/2010/main" val="23364753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1E51-0B46-7538-462A-99662CA958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D4658D-31E6-C8BD-6BA3-BDC7F3579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C4FF26-4098-89F0-4DBE-8D47F265FA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A1872B-F542-C344-B1ED-60F860CF9828}"/>
              </a:ext>
            </a:extLst>
          </p:cNvPr>
          <p:cNvSpPr>
            <a:spLocks noGrp="1"/>
          </p:cNvSpPr>
          <p:nvPr>
            <p:ph type="dt" sz="half" idx="10"/>
          </p:nvPr>
        </p:nvSpPr>
        <p:spPr/>
        <p:txBody>
          <a:bodyPr/>
          <a:lstStyle/>
          <a:p>
            <a:fld id="{79F1C6E3-FA0E-44A9-AB96-FBE715819BBF}" type="datetimeFigureOut">
              <a:rPr lang="en-US" smtClean="0"/>
              <a:t>5/14/2026</a:t>
            </a:fld>
            <a:endParaRPr lang="en-US"/>
          </a:p>
        </p:txBody>
      </p:sp>
      <p:sp>
        <p:nvSpPr>
          <p:cNvPr id="6" name="Footer Placeholder 5">
            <a:extLst>
              <a:ext uri="{FF2B5EF4-FFF2-40B4-BE49-F238E27FC236}">
                <a16:creationId xmlns:a16="http://schemas.microsoft.com/office/drawing/2014/main" id="{A1F9509A-2601-F442-A84A-EF4CD992A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445F2-99D8-C469-10A8-6C9505F2E337}"/>
              </a:ext>
            </a:extLst>
          </p:cNvPr>
          <p:cNvSpPr>
            <a:spLocks noGrp="1"/>
          </p:cNvSpPr>
          <p:nvPr>
            <p:ph type="sldNum" sz="quarter" idx="12"/>
          </p:nvPr>
        </p:nvSpPr>
        <p:spPr/>
        <p:txBody>
          <a:bodyPr/>
          <a:lstStyle/>
          <a:p>
            <a:fld id="{AEBB3218-BCD7-46A8-B7BD-E0A6EDAA1401}" type="slidenum">
              <a:rPr lang="en-US" smtClean="0"/>
              <a:t>‹#›</a:t>
            </a:fld>
            <a:endParaRPr lang="en-US"/>
          </a:p>
        </p:txBody>
      </p:sp>
    </p:spTree>
    <p:extLst>
      <p:ext uri="{BB962C8B-B14F-4D97-AF65-F5344CB8AC3E}">
        <p14:creationId xmlns:p14="http://schemas.microsoft.com/office/powerpoint/2010/main" val="35870592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9FB2-B178-2F9D-2A4B-62CE78A916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E624E0-9CFE-E782-6775-80583D80C1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EB053-7F0A-FD18-F16F-525F80FAB1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4B616-3E6E-707B-1295-10D123A6C0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6D4550-116B-F21F-101B-653BAB50F7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165E29-B797-CA7E-FF76-3A3A16DDD809}"/>
              </a:ext>
            </a:extLst>
          </p:cNvPr>
          <p:cNvSpPr>
            <a:spLocks noGrp="1"/>
          </p:cNvSpPr>
          <p:nvPr>
            <p:ph type="dt" sz="half" idx="10"/>
          </p:nvPr>
        </p:nvSpPr>
        <p:spPr/>
        <p:txBody>
          <a:bodyPr/>
          <a:lstStyle/>
          <a:p>
            <a:fld id="{79F1C6E3-FA0E-44A9-AB96-FBE715819BBF}" type="datetimeFigureOut">
              <a:rPr lang="en-US" smtClean="0"/>
              <a:t>5/14/2026</a:t>
            </a:fld>
            <a:endParaRPr lang="en-US"/>
          </a:p>
        </p:txBody>
      </p:sp>
      <p:sp>
        <p:nvSpPr>
          <p:cNvPr id="8" name="Footer Placeholder 7">
            <a:extLst>
              <a:ext uri="{FF2B5EF4-FFF2-40B4-BE49-F238E27FC236}">
                <a16:creationId xmlns:a16="http://schemas.microsoft.com/office/drawing/2014/main" id="{7F58E5C8-8310-2988-ACA1-7613345488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7DEB37-276F-9C35-3F3C-D9D700691DB9}"/>
              </a:ext>
            </a:extLst>
          </p:cNvPr>
          <p:cNvSpPr>
            <a:spLocks noGrp="1"/>
          </p:cNvSpPr>
          <p:nvPr>
            <p:ph type="sldNum" sz="quarter" idx="12"/>
          </p:nvPr>
        </p:nvSpPr>
        <p:spPr/>
        <p:txBody>
          <a:bodyPr/>
          <a:lstStyle/>
          <a:p>
            <a:fld id="{AEBB3218-BCD7-46A8-B7BD-E0A6EDAA1401}" type="slidenum">
              <a:rPr lang="en-US" smtClean="0"/>
              <a:t>‹#›</a:t>
            </a:fld>
            <a:endParaRPr lang="en-US"/>
          </a:p>
        </p:txBody>
      </p:sp>
    </p:spTree>
    <p:extLst>
      <p:ext uri="{BB962C8B-B14F-4D97-AF65-F5344CB8AC3E}">
        <p14:creationId xmlns:p14="http://schemas.microsoft.com/office/powerpoint/2010/main" val="20495765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1542-6EAE-7394-F154-B1AC888B83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818959-5D6B-38D4-3DB1-12A1393E6068}"/>
              </a:ext>
            </a:extLst>
          </p:cNvPr>
          <p:cNvSpPr>
            <a:spLocks noGrp="1"/>
          </p:cNvSpPr>
          <p:nvPr>
            <p:ph type="dt" sz="half" idx="10"/>
          </p:nvPr>
        </p:nvSpPr>
        <p:spPr/>
        <p:txBody>
          <a:bodyPr/>
          <a:lstStyle/>
          <a:p>
            <a:fld id="{79F1C6E3-FA0E-44A9-AB96-FBE715819BBF}" type="datetimeFigureOut">
              <a:rPr lang="en-US" smtClean="0"/>
              <a:t>5/14/2026</a:t>
            </a:fld>
            <a:endParaRPr lang="en-US"/>
          </a:p>
        </p:txBody>
      </p:sp>
      <p:sp>
        <p:nvSpPr>
          <p:cNvPr id="4" name="Footer Placeholder 3">
            <a:extLst>
              <a:ext uri="{FF2B5EF4-FFF2-40B4-BE49-F238E27FC236}">
                <a16:creationId xmlns:a16="http://schemas.microsoft.com/office/drawing/2014/main" id="{89ED9798-E2D7-EF6C-742B-05710775DE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FF7F4C-93DD-E80D-4710-D8973403B6F2}"/>
              </a:ext>
            </a:extLst>
          </p:cNvPr>
          <p:cNvSpPr>
            <a:spLocks noGrp="1"/>
          </p:cNvSpPr>
          <p:nvPr>
            <p:ph type="sldNum" sz="quarter" idx="12"/>
          </p:nvPr>
        </p:nvSpPr>
        <p:spPr/>
        <p:txBody>
          <a:bodyPr/>
          <a:lstStyle/>
          <a:p>
            <a:fld id="{AEBB3218-BCD7-46A8-B7BD-E0A6EDAA1401}" type="slidenum">
              <a:rPr lang="en-US" smtClean="0"/>
              <a:t>‹#›</a:t>
            </a:fld>
            <a:endParaRPr lang="en-US"/>
          </a:p>
        </p:txBody>
      </p:sp>
    </p:spTree>
    <p:extLst>
      <p:ext uri="{BB962C8B-B14F-4D97-AF65-F5344CB8AC3E}">
        <p14:creationId xmlns:p14="http://schemas.microsoft.com/office/powerpoint/2010/main" val="18679071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FBEA56-5334-E9BF-090D-CAA9521838F0}"/>
              </a:ext>
            </a:extLst>
          </p:cNvPr>
          <p:cNvSpPr>
            <a:spLocks noGrp="1"/>
          </p:cNvSpPr>
          <p:nvPr>
            <p:ph type="dt" sz="half" idx="10"/>
          </p:nvPr>
        </p:nvSpPr>
        <p:spPr/>
        <p:txBody>
          <a:bodyPr/>
          <a:lstStyle/>
          <a:p>
            <a:fld id="{79F1C6E3-FA0E-44A9-AB96-FBE715819BBF}" type="datetimeFigureOut">
              <a:rPr lang="en-US" smtClean="0"/>
              <a:t>5/14/2026</a:t>
            </a:fld>
            <a:endParaRPr lang="en-US"/>
          </a:p>
        </p:txBody>
      </p:sp>
      <p:sp>
        <p:nvSpPr>
          <p:cNvPr id="3" name="Footer Placeholder 2">
            <a:extLst>
              <a:ext uri="{FF2B5EF4-FFF2-40B4-BE49-F238E27FC236}">
                <a16:creationId xmlns:a16="http://schemas.microsoft.com/office/drawing/2014/main" id="{66B6C0E3-DD36-602B-3E7E-AAAA70BA20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77CCF6-BA7E-668C-81D7-5D34E9B6204D}"/>
              </a:ext>
            </a:extLst>
          </p:cNvPr>
          <p:cNvSpPr>
            <a:spLocks noGrp="1"/>
          </p:cNvSpPr>
          <p:nvPr>
            <p:ph type="sldNum" sz="quarter" idx="12"/>
          </p:nvPr>
        </p:nvSpPr>
        <p:spPr/>
        <p:txBody>
          <a:bodyPr/>
          <a:lstStyle/>
          <a:p>
            <a:fld id="{AEBB3218-BCD7-46A8-B7BD-E0A6EDAA1401}" type="slidenum">
              <a:rPr lang="en-US" smtClean="0"/>
              <a:t>‹#›</a:t>
            </a:fld>
            <a:endParaRPr lang="en-US"/>
          </a:p>
        </p:txBody>
      </p:sp>
    </p:spTree>
    <p:extLst>
      <p:ext uri="{BB962C8B-B14F-4D97-AF65-F5344CB8AC3E}">
        <p14:creationId xmlns:p14="http://schemas.microsoft.com/office/powerpoint/2010/main" val="28786495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C25D-2358-868A-6232-7BAA9BC780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98B245-B482-1008-6E3E-3392CDC3EF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5503C4-E89A-A3D1-04DA-99C69EFD41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96359-54E3-4399-98F3-9136DC7A0C96}"/>
              </a:ext>
            </a:extLst>
          </p:cNvPr>
          <p:cNvSpPr>
            <a:spLocks noGrp="1"/>
          </p:cNvSpPr>
          <p:nvPr>
            <p:ph type="dt" sz="half" idx="10"/>
          </p:nvPr>
        </p:nvSpPr>
        <p:spPr/>
        <p:txBody>
          <a:bodyPr/>
          <a:lstStyle/>
          <a:p>
            <a:fld id="{79F1C6E3-FA0E-44A9-AB96-FBE715819BBF}" type="datetimeFigureOut">
              <a:rPr lang="en-US" smtClean="0"/>
              <a:t>5/14/2026</a:t>
            </a:fld>
            <a:endParaRPr lang="en-US"/>
          </a:p>
        </p:txBody>
      </p:sp>
      <p:sp>
        <p:nvSpPr>
          <p:cNvPr id="6" name="Footer Placeholder 5">
            <a:extLst>
              <a:ext uri="{FF2B5EF4-FFF2-40B4-BE49-F238E27FC236}">
                <a16:creationId xmlns:a16="http://schemas.microsoft.com/office/drawing/2014/main" id="{16E62AA3-6A7C-1FA6-DA78-89D59E2D8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67BBC5-2594-50C1-D010-4697B185AE3C}"/>
              </a:ext>
            </a:extLst>
          </p:cNvPr>
          <p:cNvSpPr>
            <a:spLocks noGrp="1"/>
          </p:cNvSpPr>
          <p:nvPr>
            <p:ph type="sldNum" sz="quarter" idx="12"/>
          </p:nvPr>
        </p:nvSpPr>
        <p:spPr/>
        <p:txBody>
          <a:bodyPr/>
          <a:lstStyle/>
          <a:p>
            <a:fld id="{AEBB3218-BCD7-46A8-B7BD-E0A6EDAA1401}" type="slidenum">
              <a:rPr lang="en-US" smtClean="0"/>
              <a:t>‹#›</a:t>
            </a:fld>
            <a:endParaRPr lang="en-US"/>
          </a:p>
        </p:txBody>
      </p:sp>
    </p:spTree>
    <p:extLst>
      <p:ext uri="{BB962C8B-B14F-4D97-AF65-F5344CB8AC3E}">
        <p14:creationId xmlns:p14="http://schemas.microsoft.com/office/powerpoint/2010/main" val="13202864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6C93-CC7B-9615-A6B4-689206061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D42E8-AFFF-7E23-75FE-A9CEFE06D5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08B6FC-0360-1017-3031-360F9515D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BCFE94-46A2-9EF3-7129-38CBB954D70D}"/>
              </a:ext>
            </a:extLst>
          </p:cNvPr>
          <p:cNvSpPr>
            <a:spLocks noGrp="1"/>
          </p:cNvSpPr>
          <p:nvPr>
            <p:ph type="dt" sz="half" idx="10"/>
          </p:nvPr>
        </p:nvSpPr>
        <p:spPr/>
        <p:txBody>
          <a:bodyPr/>
          <a:lstStyle/>
          <a:p>
            <a:fld id="{79F1C6E3-FA0E-44A9-AB96-FBE715819BBF}" type="datetimeFigureOut">
              <a:rPr lang="en-US" smtClean="0"/>
              <a:t>5/14/2026</a:t>
            </a:fld>
            <a:endParaRPr lang="en-US"/>
          </a:p>
        </p:txBody>
      </p:sp>
      <p:sp>
        <p:nvSpPr>
          <p:cNvPr id="6" name="Footer Placeholder 5">
            <a:extLst>
              <a:ext uri="{FF2B5EF4-FFF2-40B4-BE49-F238E27FC236}">
                <a16:creationId xmlns:a16="http://schemas.microsoft.com/office/drawing/2014/main" id="{9C6B8365-BDE8-3B4B-286E-D333889845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565E5E-ABFB-1A92-D8BD-458D8FCA4FE5}"/>
              </a:ext>
            </a:extLst>
          </p:cNvPr>
          <p:cNvSpPr>
            <a:spLocks noGrp="1"/>
          </p:cNvSpPr>
          <p:nvPr>
            <p:ph type="sldNum" sz="quarter" idx="12"/>
          </p:nvPr>
        </p:nvSpPr>
        <p:spPr/>
        <p:txBody>
          <a:bodyPr/>
          <a:lstStyle/>
          <a:p>
            <a:fld id="{AEBB3218-BCD7-46A8-B7BD-E0A6EDAA1401}" type="slidenum">
              <a:rPr lang="en-US" smtClean="0"/>
              <a:t>‹#›</a:t>
            </a:fld>
            <a:endParaRPr lang="en-US"/>
          </a:p>
        </p:txBody>
      </p:sp>
    </p:spTree>
    <p:extLst>
      <p:ext uri="{BB962C8B-B14F-4D97-AF65-F5344CB8AC3E}">
        <p14:creationId xmlns:p14="http://schemas.microsoft.com/office/powerpoint/2010/main" val="1320250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F180-CEC7-C889-F38A-E7031E698F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5A9942-562F-A18D-0A4C-E6FFD81821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082B2F-6DA6-CD5B-B8B4-285063A7B41C}"/>
              </a:ext>
            </a:extLst>
          </p:cNvPr>
          <p:cNvSpPr>
            <a:spLocks noGrp="1"/>
          </p:cNvSpPr>
          <p:nvPr>
            <p:ph type="dt" sz="half" idx="10"/>
          </p:nvPr>
        </p:nvSpPr>
        <p:spPr/>
        <p:txBody>
          <a:bodyPr/>
          <a:lstStyle/>
          <a:p>
            <a:fld id="{79F1C6E3-FA0E-44A9-AB96-FBE715819BBF}" type="datetimeFigureOut">
              <a:rPr lang="en-US" smtClean="0"/>
              <a:t>5/14/2026</a:t>
            </a:fld>
            <a:endParaRPr lang="en-US"/>
          </a:p>
        </p:txBody>
      </p:sp>
      <p:sp>
        <p:nvSpPr>
          <p:cNvPr id="5" name="Footer Placeholder 4">
            <a:extLst>
              <a:ext uri="{FF2B5EF4-FFF2-40B4-BE49-F238E27FC236}">
                <a16:creationId xmlns:a16="http://schemas.microsoft.com/office/drawing/2014/main" id="{3E7071A6-9367-527F-FEB8-82BE31F9B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6E859E-6514-4844-E2D1-A1D8D81E7F35}"/>
              </a:ext>
            </a:extLst>
          </p:cNvPr>
          <p:cNvSpPr>
            <a:spLocks noGrp="1"/>
          </p:cNvSpPr>
          <p:nvPr>
            <p:ph type="sldNum" sz="quarter" idx="12"/>
          </p:nvPr>
        </p:nvSpPr>
        <p:spPr/>
        <p:txBody>
          <a:bodyPr/>
          <a:lstStyle/>
          <a:p>
            <a:fld id="{AEBB3218-BCD7-46A8-B7BD-E0A6EDAA1401}" type="slidenum">
              <a:rPr lang="en-US" smtClean="0"/>
              <a:t>‹#›</a:t>
            </a:fld>
            <a:endParaRPr lang="en-US"/>
          </a:p>
        </p:txBody>
      </p:sp>
    </p:spTree>
    <p:extLst>
      <p:ext uri="{BB962C8B-B14F-4D97-AF65-F5344CB8AC3E}">
        <p14:creationId xmlns:p14="http://schemas.microsoft.com/office/powerpoint/2010/main" val="27379144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E0F1BD-FAC4-4023-F5FC-B320B6CCD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9ADE2C-2CF9-5318-6DE6-AD4BC65343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0D6F6-D02E-08CB-95E0-E7B43BCFACF0}"/>
              </a:ext>
            </a:extLst>
          </p:cNvPr>
          <p:cNvSpPr>
            <a:spLocks noGrp="1"/>
          </p:cNvSpPr>
          <p:nvPr>
            <p:ph type="dt" sz="half" idx="10"/>
          </p:nvPr>
        </p:nvSpPr>
        <p:spPr/>
        <p:txBody>
          <a:bodyPr/>
          <a:lstStyle/>
          <a:p>
            <a:fld id="{79F1C6E3-FA0E-44A9-AB96-FBE715819BBF}" type="datetimeFigureOut">
              <a:rPr lang="en-US" smtClean="0"/>
              <a:t>5/14/2026</a:t>
            </a:fld>
            <a:endParaRPr lang="en-US"/>
          </a:p>
        </p:txBody>
      </p:sp>
      <p:sp>
        <p:nvSpPr>
          <p:cNvPr id="5" name="Footer Placeholder 4">
            <a:extLst>
              <a:ext uri="{FF2B5EF4-FFF2-40B4-BE49-F238E27FC236}">
                <a16:creationId xmlns:a16="http://schemas.microsoft.com/office/drawing/2014/main" id="{8B625AA6-A43B-F98B-6FCD-E42C84F86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FD28A-DA98-3F0D-0627-BFC2B7F97167}"/>
              </a:ext>
            </a:extLst>
          </p:cNvPr>
          <p:cNvSpPr>
            <a:spLocks noGrp="1"/>
          </p:cNvSpPr>
          <p:nvPr>
            <p:ph type="sldNum" sz="quarter" idx="12"/>
          </p:nvPr>
        </p:nvSpPr>
        <p:spPr/>
        <p:txBody>
          <a:bodyPr/>
          <a:lstStyle/>
          <a:p>
            <a:fld id="{AEBB3218-BCD7-46A8-B7BD-E0A6EDAA1401}" type="slidenum">
              <a:rPr lang="en-US" smtClean="0"/>
              <a:t>‹#›</a:t>
            </a:fld>
            <a:endParaRPr lang="en-US"/>
          </a:p>
        </p:txBody>
      </p:sp>
    </p:spTree>
    <p:extLst>
      <p:ext uri="{BB962C8B-B14F-4D97-AF65-F5344CB8AC3E}">
        <p14:creationId xmlns:p14="http://schemas.microsoft.com/office/powerpoint/2010/main" val="18824521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Blank Footer">
    <p:spTree>
      <p:nvGrpSpPr>
        <p:cNvPr id="1" name=""/>
        <p:cNvGrpSpPr/>
        <p:nvPr/>
      </p:nvGrpSpPr>
      <p:grpSpPr>
        <a:xfrm>
          <a:off x="0" y="0"/>
          <a:ext cx="0" cy="0"/>
          <a:chOff x="0" y="0"/>
          <a:chExt cx="0" cy="0"/>
        </a:xfrm>
      </p:grpSpPr>
      <p:grpSp>
        <p:nvGrpSpPr>
          <p:cNvPr id="5" name="Group 4"/>
          <p:cNvGrpSpPr/>
          <p:nvPr userDrawn="1"/>
        </p:nvGrpSpPr>
        <p:grpSpPr>
          <a:xfrm>
            <a:off x="0" y="6505015"/>
            <a:ext cx="12192000" cy="352986"/>
            <a:chOff x="0" y="7372350"/>
            <a:chExt cx="13817600" cy="400051"/>
          </a:xfrm>
        </p:grpSpPr>
        <p:sp>
          <p:nvSpPr>
            <p:cNvPr id="6" name="Rectangle 5"/>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8" name="Rectangle 7"/>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grpSp>
      <p:pic>
        <p:nvPicPr>
          <p:cNvPr id="10" name="Picture 9">
            <a:extLst>
              <a:ext uri="{FF2B5EF4-FFF2-40B4-BE49-F238E27FC236}">
                <a16:creationId xmlns:a16="http://schemas.microsoft.com/office/drawing/2014/main" id="{1A909327-733A-3B48-80C1-2A48F4DB33EC}"/>
              </a:ext>
            </a:extLst>
          </p:cNvPr>
          <p:cNvPicPr>
            <a:picLocks noChangeAspect="1"/>
          </p:cNvPicPr>
          <p:nvPr userDrawn="1"/>
        </p:nvPicPr>
        <p:blipFill>
          <a:blip r:embed="rId3"/>
          <a:stretch>
            <a:fillRect/>
          </a:stretch>
        </p:blipFill>
        <p:spPr>
          <a:xfrm>
            <a:off x="134344" y="6505015"/>
            <a:ext cx="1712483" cy="379974"/>
          </a:xfrm>
          <a:prstGeom prst="rect">
            <a:avLst/>
          </a:prstGeom>
        </p:spPr>
      </p:pic>
    </p:spTree>
    <p:extLst>
      <p:ext uri="{BB962C8B-B14F-4D97-AF65-F5344CB8AC3E}">
        <p14:creationId xmlns:p14="http://schemas.microsoft.com/office/powerpoint/2010/main" val="11339633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BB832B61-7340-4236-A41F-2FBE1CFD3F60}" type="slidenum">
              <a:rPr lang="en-US" altLang="en-US"/>
              <a:pPr>
                <a:defRPr/>
              </a:pPr>
              <a:t>‹#›</a:t>
            </a:fld>
            <a:endParaRPr lang="en-US" altLang="en-US"/>
          </a:p>
        </p:txBody>
      </p:sp>
    </p:spTree>
    <p:extLst>
      <p:ext uri="{BB962C8B-B14F-4D97-AF65-F5344CB8AC3E}">
        <p14:creationId xmlns:p14="http://schemas.microsoft.com/office/powerpoint/2010/main" val="17930892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Content and 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53047" y="866879"/>
            <a:ext cx="4290357" cy="1466464"/>
          </a:xfrm>
        </p:spPr>
        <p:txBody>
          <a:bodyPr anchor="t" anchorCtr="0"/>
          <a:lstStyle>
            <a:lvl1pPr>
              <a:defRPr sz="4236"/>
            </a:lvl1pPr>
          </a:lstStyle>
          <a:p>
            <a:r>
              <a:rPr lang="en-US" dirty="0"/>
              <a:t>Headline Copy Goes Here</a:t>
            </a:r>
          </a:p>
        </p:txBody>
      </p:sp>
      <p:sp>
        <p:nvSpPr>
          <p:cNvPr id="3" name="Content Placeholder 2"/>
          <p:cNvSpPr>
            <a:spLocks noGrp="1"/>
          </p:cNvSpPr>
          <p:nvPr>
            <p:ph idx="1"/>
          </p:nvPr>
        </p:nvSpPr>
        <p:spPr>
          <a:xfrm>
            <a:off x="7353046" y="2693172"/>
            <a:ext cx="4290356" cy="17434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0"/>
            <a:r>
              <a:rPr lang="en-US" dirty="0"/>
              <a:t>Click to edit Master text styles</a:t>
            </a:r>
          </a:p>
          <a:p>
            <a:pPr lvl="0"/>
            <a:r>
              <a:rPr lang="en-US" dirty="0"/>
              <a:t>Click to edit Master text styles</a:t>
            </a:r>
          </a:p>
          <a:p>
            <a:pPr lvl="0"/>
            <a:r>
              <a:rPr lang="en-US" dirty="0"/>
              <a:t>Click to edit Master text styles</a:t>
            </a:r>
          </a:p>
        </p:txBody>
      </p:sp>
      <p:sp>
        <p:nvSpPr>
          <p:cNvPr id="10" name="Picture Placeholder 9"/>
          <p:cNvSpPr>
            <a:spLocks noGrp="1"/>
          </p:cNvSpPr>
          <p:nvPr>
            <p:ph type="pic" sz="quarter" idx="13" hasCustomPrompt="1"/>
          </p:nvPr>
        </p:nvSpPr>
        <p:spPr>
          <a:xfrm>
            <a:off x="2" y="0"/>
            <a:ext cx="6804447" cy="6858000"/>
          </a:xfrm>
        </p:spPr>
        <p:txBody>
          <a:bodyPr anchor="ctr" anchorCtr="0">
            <a:noAutofit/>
          </a:bodyPr>
          <a:lstStyle>
            <a:lvl1pPr marL="0" indent="0" algn="ctr">
              <a:buNone/>
              <a:defRPr>
                <a:solidFill>
                  <a:schemeClr val="tx1"/>
                </a:solidFill>
              </a:defRPr>
            </a:lvl1pPr>
          </a:lstStyle>
          <a:p>
            <a:r>
              <a:rPr lang="en-US" dirty="0"/>
              <a:t>Click to insert photo</a:t>
            </a:r>
          </a:p>
        </p:txBody>
      </p:sp>
    </p:spTree>
    <p:extLst>
      <p:ext uri="{BB962C8B-B14F-4D97-AF65-F5344CB8AC3E}">
        <p14:creationId xmlns:p14="http://schemas.microsoft.com/office/powerpoint/2010/main" val="19700707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843378F1-BDDA-4C81-A3E7-ECE11DD9AE46}" type="slidenum">
              <a:rPr lang="en-US" altLang="en-US"/>
              <a:pPr>
                <a:defRPr/>
              </a:pPr>
              <a:t>‹#›</a:t>
            </a:fld>
            <a:endParaRPr lang="en-US" altLang="en-US"/>
          </a:p>
        </p:txBody>
      </p:sp>
    </p:spTree>
    <p:extLst>
      <p:ext uri="{BB962C8B-B14F-4D97-AF65-F5344CB8AC3E}">
        <p14:creationId xmlns:p14="http://schemas.microsoft.com/office/powerpoint/2010/main" val="2117023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5770A67B-1453-488E-9766-D24A681D835E}" type="slidenum">
              <a:rPr lang="en-US" altLang="en-US"/>
              <a:pPr>
                <a:defRPr/>
              </a:pPr>
              <a:t>‹#›</a:t>
            </a:fld>
            <a:endParaRPr lang="en-US" altLang="en-US"/>
          </a:p>
        </p:txBody>
      </p:sp>
    </p:spTree>
    <p:extLst>
      <p:ext uri="{BB962C8B-B14F-4D97-AF65-F5344CB8AC3E}">
        <p14:creationId xmlns:p14="http://schemas.microsoft.com/office/powerpoint/2010/main" val="1848065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D9B4F-57F5-48F5-AC13-CC421A30B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50DB3-28DC-450B-820B-C72CDF553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6DD14-AE7B-483F-9188-A8B5B02EA8D3}"/>
              </a:ext>
            </a:extLst>
          </p:cNvPr>
          <p:cNvSpPr>
            <a:spLocks noGrp="1"/>
          </p:cNvSpPr>
          <p:nvPr>
            <p:ph type="dt" sz="half" idx="10"/>
          </p:nvPr>
        </p:nvSpPr>
        <p:spPr/>
        <p:txBody>
          <a:bodyPr/>
          <a:lstStyle/>
          <a:p>
            <a:fld id="{28EE4571-E059-4A85-8571-DD5FB92EF2B3}" type="datetimeFigureOut">
              <a:rPr lang="en-US" smtClean="0"/>
              <a:t>5/14/2026</a:t>
            </a:fld>
            <a:endParaRPr lang="en-US"/>
          </a:p>
        </p:txBody>
      </p:sp>
      <p:sp>
        <p:nvSpPr>
          <p:cNvPr id="5" name="Footer Placeholder 4">
            <a:extLst>
              <a:ext uri="{FF2B5EF4-FFF2-40B4-BE49-F238E27FC236}">
                <a16:creationId xmlns:a16="http://schemas.microsoft.com/office/drawing/2014/main" id="{1EC6AED5-31CF-47BB-A2B6-8F899D7D8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5A755-4DF1-4D7A-A72B-D98A9C2949AC}"/>
              </a:ext>
            </a:extLst>
          </p:cNvPr>
          <p:cNvSpPr>
            <a:spLocks noGrp="1"/>
          </p:cNvSpPr>
          <p:nvPr>
            <p:ph type="sldNum" sz="quarter" idx="12"/>
          </p:nvPr>
        </p:nvSpPr>
        <p:spPr/>
        <p:txBody>
          <a:bodyPr/>
          <a:lstStyle/>
          <a:p>
            <a:fld id="{B609749D-7916-4171-8436-8D6F984A188C}" type="slidenum">
              <a:rPr lang="en-US" smtClean="0"/>
              <a:t>‹#›</a:t>
            </a:fld>
            <a:endParaRPr lang="en-US"/>
          </a:p>
        </p:txBody>
      </p:sp>
    </p:spTree>
    <p:extLst>
      <p:ext uri="{BB962C8B-B14F-4D97-AF65-F5344CB8AC3E}">
        <p14:creationId xmlns:p14="http://schemas.microsoft.com/office/powerpoint/2010/main" val="2339783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8DA6B7D6-A98F-41BD-9734-5FC75990E790}" type="slidenum">
              <a:rPr lang="en-US" altLang="en-US"/>
              <a:pPr>
                <a:defRPr/>
              </a:pPr>
              <a:t>‹#›</a:t>
            </a:fld>
            <a:endParaRPr lang="en-US" altLang="en-US"/>
          </a:p>
        </p:txBody>
      </p:sp>
    </p:spTree>
    <p:extLst>
      <p:ext uri="{BB962C8B-B14F-4D97-AF65-F5344CB8AC3E}">
        <p14:creationId xmlns:p14="http://schemas.microsoft.com/office/powerpoint/2010/main" val="345025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C407759C-E2D5-4F2D-983E-84ADF3168419}" type="slidenum">
              <a:rPr lang="en-US" altLang="en-US"/>
              <a:pPr>
                <a:defRPr/>
              </a:pPr>
              <a:t>‹#›</a:t>
            </a:fld>
            <a:endParaRPr lang="en-US" altLang="en-US"/>
          </a:p>
        </p:txBody>
      </p:sp>
    </p:spTree>
    <p:extLst>
      <p:ext uri="{BB962C8B-B14F-4D97-AF65-F5344CB8AC3E}">
        <p14:creationId xmlns:p14="http://schemas.microsoft.com/office/powerpoint/2010/main" val="26338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EB56C15-6364-45C8-9DF9-BD36F52F6D61}" type="slidenum">
              <a:rPr lang="en-US" altLang="en-US"/>
              <a:pPr>
                <a:defRPr/>
              </a:pPr>
              <a:t>‹#›</a:t>
            </a:fld>
            <a:endParaRPr lang="en-US" altLang="en-US"/>
          </a:p>
        </p:txBody>
      </p:sp>
    </p:spTree>
    <p:extLst>
      <p:ext uri="{BB962C8B-B14F-4D97-AF65-F5344CB8AC3E}">
        <p14:creationId xmlns:p14="http://schemas.microsoft.com/office/powerpoint/2010/main" val="2918644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0" y="228600"/>
            <a:ext cx="10464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p:cNvSpPr>
            <a:spLocks noGrp="1" noChangeArrowheads="1"/>
          </p:cNvSpPr>
          <p:nvPr>
            <p:ph type="dt" sz="half" idx="10"/>
          </p:nvPr>
        </p:nvSpPr>
        <p:spPr/>
        <p:txBody>
          <a:bodyPr/>
          <a:lstStyle>
            <a:lvl1pPr algn="ctr" eaLnBrk="0" hangingPunct="0">
              <a:defRPr>
                <a:latin typeface="Tahoma" pitchFamily="34" charset="0"/>
              </a:defRPr>
            </a:lvl1pPr>
          </a:lstStyle>
          <a:p>
            <a:pPr>
              <a:defRPr/>
            </a:pPr>
            <a:endParaRPr lang="en-US"/>
          </a:p>
        </p:txBody>
      </p:sp>
      <p:sp>
        <p:nvSpPr>
          <p:cNvPr id="4" name="Rectangle 8"/>
          <p:cNvSpPr>
            <a:spLocks noGrp="1" noChangeArrowheads="1"/>
          </p:cNvSpPr>
          <p:nvPr>
            <p:ph type="ftr" sz="quarter" idx="11"/>
          </p:nvPr>
        </p:nvSpPr>
        <p:spPr/>
        <p:txBody>
          <a:bodyPr/>
          <a:lstStyle>
            <a:lvl1pPr eaLnBrk="0" hangingPunct="0">
              <a:defRPr>
                <a:latin typeface="Tahoma" pitchFamily="34" charset="0"/>
              </a:defRPr>
            </a:lvl1pPr>
          </a:lstStyle>
          <a:p>
            <a:pPr>
              <a:defRPr/>
            </a:pPr>
            <a:endParaRPr lang="en-US"/>
          </a:p>
        </p:txBody>
      </p:sp>
      <p:sp>
        <p:nvSpPr>
          <p:cNvPr id="5" name="Rectangle 9"/>
          <p:cNvSpPr>
            <a:spLocks noGrp="1" noChangeArrowheads="1"/>
          </p:cNvSpPr>
          <p:nvPr>
            <p:ph type="sldNum" sz="quarter" idx="12"/>
          </p:nvPr>
        </p:nvSpPr>
        <p:spPr/>
        <p:txBody>
          <a:bodyPr/>
          <a:lstStyle>
            <a:lvl1pPr eaLnBrk="0" hangingPunct="0">
              <a:defRPr smtClean="0">
                <a:latin typeface="Tahoma" panose="020B0604030504040204" pitchFamily="34" charset="0"/>
              </a:defRPr>
            </a:lvl1pPr>
          </a:lstStyle>
          <a:p>
            <a:pPr>
              <a:defRPr/>
            </a:pPr>
            <a:fld id="{4588075A-8919-40B1-8329-7066A45D0E19}" type="slidenum">
              <a:rPr lang="en-US" altLang="en-US"/>
              <a:pPr>
                <a:defRPr/>
              </a:pPr>
              <a:t>‹#›</a:t>
            </a:fld>
            <a:endParaRPr lang="en-US" altLang="en-US"/>
          </a:p>
        </p:txBody>
      </p:sp>
    </p:spTree>
    <p:extLst>
      <p:ext uri="{BB962C8B-B14F-4D97-AF65-F5344CB8AC3E}">
        <p14:creationId xmlns:p14="http://schemas.microsoft.com/office/powerpoint/2010/main" val="1549685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60117" y="2017713"/>
            <a:ext cx="508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269CC8D-91DC-4AE7-9AB0-DD8D3F2D64C7}" type="slidenum">
              <a:rPr lang="en-US" altLang="en-US"/>
              <a:pPr>
                <a:defRPr/>
              </a:pPr>
              <a:t>‹#›</a:t>
            </a:fld>
            <a:endParaRPr lang="en-US" altLang="en-US"/>
          </a:p>
        </p:txBody>
      </p:sp>
    </p:spTree>
    <p:extLst>
      <p:ext uri="{BB962C8B-B14F-4D97-AF65-F5344CB8AC3E}">
        <p14:creationId xmlns:p14="http://schemas.microsoft.com/office/powerpoint/2010/main" val="1737298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F801-33F9-4677-BC6C-8DB80EE751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B7E14-87F0-43EF-9379-21AA0A7FB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46466D-C535-4012-9EE8-B0AA33F771DE}"/>
              </a:ext>
            </a:extLst>
          </p:cNvPr>
          <p:cNvSpPr>
            <a:spLocks noGrp="1"/>
          </p:cNvSpPr>
          <p:nvPr>
            <p:ph type="dt" sz="half" idx="10"/>
          </p:nvPr>
        </p:nvSpPr>
        <p:spPr/>
        <p:txBody>
          <a:bodyPr/>
          <a:lstStyle/>
          <a:p>
            <a:fld id="{CA59DACB-1D76-415E-B7C9-F3F53815DB39}" type="datetimeFigureOut">
              <a:rPr lang="en-US" smtClean="0"/>
              <a:t>5/14/2026</a:t>
            </a:fld>
            <a:endParaRPr lang="en-US"/>
          </a:p>
        </p:txBody>
      </p:sp>
      <p:sp>
        <p:nvSpPr>
          <p:cNvPr id="5" name="Footer Placeholder 4">
            <a:extLst>
              <a:ext uri="{FF2B5EF4-FFF2-40B4-BE49-F238E27FC236}">
                <a16:creationId xmlns:a16="http://schemas.microsoft.com/office/drawing/2014/main" id="{59C27FF4-071A-4BC2-A924-695CB852D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8371D-6A3A-4269-B57F-64BF725BF142}"/>
              </a:ext>
            </a:extLst>
          </p:cNvPr>
          <p:cNvSpPr>
            <a:spLocks noGrp="1"/>
          </p:cNvSpPr>
          <p:nvPr>
            <p:ph type="sldNum" sz="quarter" idx="12"/>
          </p:nvPr>
        </p:nvSpPr>
        <p:spPr/>
        <p:txBody>
          <a:bodyPr/>
          <a:lstStyle/>
          <a:p>
            <a:fld id="{AA1E1F63-519E-4ADD-98BD-D6CE055457D7}" type="slidenum">
              <a:rPr lang="en-US" smtClean="0"/>
              <a:t>‹#›</a:t>
            </a:fld>
            <a:endParaRPr lang="en-US"/>
          </a:p>
        </p:txBody>
      </p:sp>
    </p:spTree>
    <p:extLst>
      <p:ext uri="{BB962C8B-B14F-4D97-AF65-F5344CB8AC3E}">
        <p14:creationId xmlns:p14="http://schemas.microsoft.com/office/powerpoint/2010/main" val="451586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D6D0-E701-410C-8DE3-EFBF7432D0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620D07-6B8E-4824-BFD7-0A6EFBC096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494F1B-2F87-4025-A1CC-BFF8C5A83DE6}"/>
              </a:ext>
            </a:extLst>
          </p:cNvPr>
          <p:cNvSpPr>
            <a:spLocks noGrp="1"/>
          </p:cNvSpPr>
          <p:nvPr>
            <p:ph type="dt" sz="half" idx="10"/>
          </p:nvPr>
        </p:nvSpPr>
        <p:spPr/>
        <p:txBody>
          <a:bodyPr/>
          <a:lstStyle/>
          <a:p>
            <a:fld id="{CA59DACB-1D76-415E-B7C9-F3F53815DB39}" type="datetimeFigureOut">
              <a:rPr lang="en-US" smtClean="0"/>
              <a:t>5/14/2026</a:t>
            </a:fld>
            <a:endParaRPr lang="en-US"/>
          </a:p>
        </p:txBody>
      </p:sp>
      <p:sp>
        <p:nvSpPr>
          <p:cNvPr id="5" name="Footer Placeholder 4">
            <a:extLst>
              <a:ext uri="{FF2B5EF4-FFF2-40B4-BE49-F238E27FC236}">
                <a16:creationId xmlns:a16="http://schemas.microsoft.com/office/drawing/2014/main" id="{A4B1D8BA-D300-44C4-8D3A-B21FCE18E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01449-349A-47CE-94B9-E0A77E89E655}"/>
              </a:ext>
            </a:extLst>
          </p:cNvPr>
          <p:cNvSpPr>
            <a:spLocks noGrp="1"/>
          </p:cNvSpPr>
          <p:nvPr>
            <p:ph type="sldNum" sz="quarter" idx="12"/>
          </p:nvPr>
        </p:nvSpPr>
        <p:spPr/>
        <p:txBody>
          <a:bodyPr/>
          <a:lstStyle/>
          <a:p>
            <a:fld id="{AA1E1F63-519E-4ADD-98BD-D6CE055457D7}" type="slidenum">
              <a:rPr lang="en-US" smtClean="0"/>
              <a:t>‹#›</a:t>
            </a:fld>
            <a:endParaRPr lang="en-US"/>
          </a:p>
        </p:txBody>
      </p:sp>
    </p:spTree>
    <p:extLst>
      <p:ext uri="{BB962C8B-B14F-4D97-AF65-F5344CB8AC3E}">
        <p14:creationId xmlns:p14="http://schemas.microsoft.com/office/powerpoint/2010/main" val="3296537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8AE53-AF8E-462F-9EAE-0B8D0FD1CE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E5D7A7-4201-4257-8B46-BC3CC99F51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7199D7-B4B8-4E96-A788-4038A9B5EA29}"/>
              </a:ext>
            </a:extLst>
          </p:cNvPr>
          <p:cNvSpPr>
            <a:spLocks noGrp="1"/>
          </p:cNvSpPr>
          <p:nvPr>
            <p:ph type="dt" sz="half" idx="10"/>
          </p:nvPr>
        </p:nvSpPr>
        <p:spPr/>
        <p:txBody>
          <a:bodyPr/>
          <a:lstStyle/>
          <a:p>
            <a:fld id="{CA59DACB-1D76-415E-B7C9-F3F53815DB39}" type="datetimeFigureOut">
              <a:rPr lang="en-US" smtClean="0"/>
              <a:t>5/14/2026</a:t>
            </a:fld>
            <a:endParaRPr lang="en-US"/>
          </a:p>
        </p:txBody>
      </p:sp>
      <p:sp>
        <p:nvSpPr>
          <p:cNvPr id="5" name="Footer Placeholder 4">
            <a:extLst>
              <a:ext uri="{FF2B5EF4-FFF2-40B4-BE49-F238E27FC236}">
                <a16:creationId xmlns:a16="http://schemas.microsoft.com/office/drawing/2014/main" id="{3A4E180C-3DCA-4EE8-B7BC-488775565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6DD5D-F9C6-4F38-8C5F-2C27BE314D2D}"/>
              </a:ext>
            </a:extLst>
          </p:cNvPr>
          <p:cNvSpPr>
            <a:spLocks noGrp="1"/>
          </p:cNvSpPr>
          <p:nvPr>
            <p:ph type="sldNum" sz="quarter" idx="12"/>
          </p:nvPr>
        </p:nvSpPr>
        <p:spPr/>
        <p:txBody>
          <a:bodyPr/>
          <a:lstStyle/>
          <a:p>
            <a:fld id="{AA1E1F63-519E-4ADD-98BD-D6CE055457D7}" type="slidenum">
              <a:rPr lang="en-US" smtClean="0"/>
              <a:t>‹#›</a:t>
            </a:fld>
            <a:endParaRPr lang="en-US"/>
          </a:p>
        </p:txBody>
      </p:sp>
    </p:spTree>
    <p:extLst>
      <p:ext uri="{BB962C8B-B14F-4D97-AF65-F5344CB8AC3E}">
        <p14:creationId xmlns:p14="http://schemas.microsoft.com/office/powerpoint/2010/main" val="1934028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0963-C7D6-443F-BBC0-0CDBC0CE1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3B275-CE96-475E-BB29-E47BA991D4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E9FA15-AAD5-447A-8157-9E592B96E8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CD846B-9CEC-4A97-A6F9-E2E926712122}"/>
              </a:ext>
            </a:extLst>
          </p:cNvPr>
          <p:cNvSpPr>
            <a:spLocks noGrp="1"/>
          </p:cNvSpPr>
          <p:nvPr>
            <p:ph type="dt" sz="half" idx="10"/>
          </p:nvPr>
        </p:nvSpPr>
        <p:spPr/>
        <p:txBody>
          <a:bodyPr/>
          <a:lstStyle/>
          <a:p>
            <a:fld id="{CA59DACB-1D76-415E-B7C9-F3F53815DB39}" type="datetimeFigureOut">
              <a:rPr lang="en-US" smtClean="0"/>
              <a:t>5/14/2026</a:t>
            </a:fld>
            <a:endParaRPr lang="en-US"/>
          </a:p>
        </p:txBody>
      </p:sp>
      <p:sp>
        <p:nvSpPr>
          <p:cNvPr id="6" name="Footer Placeholder 5">
            <a:extLst>
              <a:ext uri="{FF2B5EF4-FFF2-40B4-BE49-F238E27FC236}">
                <a16:creationId xmlns:a16="http://schemas.microsoft.com/office/drawing/2014/main" id="{5606AD0C-83FF-45C0-9735-78BE6BB72C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650DDD-26A9-4B83-9DE6-9C149703176B}"/>
              </a:ext>
            </a:extLst>
          </p:cNvPr>
          <p:cNvSpPr>
            <a:spLocks noGrp="1"/>
          </p:cNvSpPr>
          <p:nvPr>
            <p:ph type="sldNum" sz="quarter" idx="12"/>
          </p:nvPr>
        </p:nvSpPr>
        <p:spPr/>
        <p:txBody>
          <a:bodyPr/>
          <a:lstStyle/>
          <a:p>
            <a:fld id="{AA1E1F63-519E-4ADD-98BD-D6CE055457D7}" type="slidenum">
              <a:rPr lang="en-US" smtClean="0"/>
              <a:t>‹#›</a:t>
            </a:fld>
            <a:endParaRPr lang="en-US"/>
          </a:p>
        </p:txBody>
      </p:sp>
    </p:spTree>
    <p:extLst>
      <p:ext uri="{BB962C8B-B14F-4D97-AF65-F5344CB8AC3E}">
        <p14:creationId xmlns:p14="http://schemas.microsoft.com/office/powerpoint/2010/main" val="453876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6C66-0593-4161-9C52-4EC0916D2C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273A4F-ACCD-4739-8DA9-C8A5F396C5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17546A-8698-4635-A55A-F311B043B4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D24978-B883-4B1A-917F-CB87D3A67A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B07A91-7465-451B-9CD7-803E789F793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E73599-FBD0-4334-8CB8-2F87BB45A165}"/>
              </a:ext>
            </a:extLst>
          </p:cNvPr>
          <p:cNvSpPr>
            <a:spLocks noGrp="1"/>
          </p:cNvSpPr>
          <p:nvPr>
            <p:ph type="dt" sz="half" idx="10"/>
          </p:nvPr>
        </p:nvSpPr>
        <p:spPr/>
        <p:txBody>
          <a:bodyPr/>
          <a:lstStyle/>
          <a:p>
            <a:fld id="{CA59DACB-1D76-415E-B7C9-F3F53815DB39}" type="datetimeFigureOut">
              <a:rPr lang="en-US" smtClean="0"/>
              <a:t>5/14/2026</a:t>
            </a:fld>
            <a:endParaRPr lang="en-US"/>
          </a:p>
        </p:txBody>
      </p:sp>
      <p:sp>
        <p:nvSpPr>
          <p:cNvPr id="8" name="Footer Placeholder 7">
            <a:extLst>
              <a:ext uri="{FF2B5EF4-FFF2-40B4-BE49-F238E27FC236}">
                <a16:creationId xmlns:a16="http://schemas.microsoft.com/office/drawing/2014/main" id="{06217048-63E3-4C0E-9DBD-AFC6D45C8B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F8704B-3A7E-4395-85E7-28252A932649}"/>
              </a:ext>
            </a:extLst>
          </p:cNvPr>
          <p:cNvSpPr>
            <a:spLocks noGrp="1"/>
          </p:cNvSpPr>
          <p:nvPr>
            <p:ph type="sldNum" sz="quarter" idx="12"/>
          </p:nvPr>
        </p:nvSpPr>
        <p:spPr/>
        <p:txBody>
          <a:bodyPr/>
          <a:lstStyle/>
          <a:p>
            <a:fld id="{AA1E1F63-519E-4ADD-98BD-D6CE055457D7}" type="slidenum">
              <a:rPr lang="en-US" smtClean="0"/>
              <a:t>‹#›</a:t>
            </a:fld>
            <a:endParaRPr lang="en-US"/>
          </a:p>
        </p:txBody>
      </p:sp>
    </p:spTree>
    <p:extLst>
      <p:ext uri="{BB962C8B-B14F-4D97-AF65-F5344CB8AC3E}">
        <p14:creationId xmlns:p14="http://schemas.microsoft.com/office/powerpoint/2010/main" val="418494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46EF-C992-428B-95D1-4A81827EE1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AFE36F-9563-4604-9E78-642802F76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C0625B-42A4-440A-9755-5BB0CA76A563}"/>
              </a:ext>
            </a:extLst>
          </p:cNvPr>
          <p:cNvSpPr>
            <a:spLocks noGrp="1"/>
          </p:cNvSpPr>
          <p:nvPr>
            <p:ph type="dt" sz="half" idx="10"/>
          </p:nvPr>
        </p:nvSpPr>
        <p:spPr/>
        <p:txBody>
          <a:bodyPr/>
          <a:lstStyle/>
          <a:p>
            <a:fld id="{28EE4571-E059-4A85-8571-DD5FB92EF2B3}" type="datetimeFigureOut">
              <a:rPr lang="en-US" smtClean="0"/>
              <a:t>5/14/2026</a:t>
            </a:fld>
            <a:endParaRPr lang="en-US"/>
          </a:p>
        </p:txBody>
      </p:sp>
      <p:sp>
        <p:nvSpPr>
          <p:cNvPr id="5" name="Footer Placeholder 4">
            <a:extLst>
              <a:ext uri="{FF2B5EF4-FFF2-40B4-BE49-F238E27FC236}">
                <a16:creationId xmlns:a16="http://schemas.microsoft.com/office/drawing/2014/main" id="{AC0EEF38-BAD4-47BE-9507-F1A04F0C4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8A354-E4A7-46AF-8B84-CA205F167C6B}"/>
              </a:ext>
            </a:extLst>
          </p:cNvPr>
          <p:cNvSpPr>
            <a:spLocks noGrp="1"/>
          </p:cNvSpPr>
          <p:nvPr>
            <p:ph type="sldNum" sz="quarter" idx="12"/>
          </p:nvPr>
        </p:nvSpPr>
        <p:spPr/>
        <p:txBody>
          <a:bodyPr/>
          <a:lstStyle/>
          <a:p>
            <a:fld id="{B609749D-7916-4171-8436-8D6F984A188C}" type="slidenum">
              <a:rPr lang="en-US" smtClean="0"/>
              <a:t>‹#›</a:t>
            </a:fld>
            <a:endParaRPr lang="en-US"/>
          </a:p>
        </p:txBody>
      </p:sp>
    </p:spTree>
    <p:extLst>
      <p:ext uri="{BB962C8B-B14F-4D97-AF65-F5344CB8AC3E}">
        <p14:creationId xmlns:p14="http://schemas.microsoft.com/office/powerpoint/2010/main" val="2029665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CDFC9-5B57-42E8-AD69-4CE1D835C9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49613B-EA26-4CD7-8ED7-9F8417F8FF71}"/>
              </a:ext>
            </a:extLst>
          </p:cNvPr>
          <p:cNvSpPr>
            <a:spLocks noGrp="1"/>
          </p:cNvSpPr>
          <p:nvPr>
            <p:ph type="dt" sz="half" idx="10"/>
          </p:nvPr>
        </p:nvSpPr>
        <p:spPr/>
        <p:txBody>
          <a:bodyPr/>
          <a:lstStyle/>
          <a:p>
            <a:fld id="{CA59DACB-1D76-415E-B7C9-F3F53815DB39}" type="datetimeFigureOut">
              <a:rPr lang="en-US" smtClean="0"/>
              <a:t>5/14/2026</a:t>
            </a:fld>
            <a:endParaRPr lang="en-US"/>
          </a:p>
        </p:txBody>
      </p:sp>
      <p:sp>
        <p:nvSpPr>
          <p:cNvPr id="4" name="Footer Placeholder 3">
            <a:extLst>
              <a:ext uri="{FF2B5EF4-FFF2-40B4-BE49-F238E27FC236}">
                <a16:creationId xmlns:a16="http://schemas.microsoft.com/office/drawing/2014/main" id="{7A55D9CF-D574-49D3-97EC-20B3789BFB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45D04F-6CE5-4018-BFD9-43CA95D6C43A}"/>
              </a:ext>
            </a:extLst>
          </p:cNvPr>
          <p:cNvSpPr>
            <a:spLocks noGrp="1"/>
          </p:cNvSpPr>
          <p:nvPr>
            <p:ph type="sldNum" sz="quarter" idx="12"/>
          </p:nvPr>
        </p:nvSpPr>
        <p:spPr/>
        <p:txBody>
          <a:bodyPr/>
          <a:lstStyle/>
          <a:p>
            <a:fld id="{AA1E1F63-519E-4ADD-98BD-D6CE055457D7}" type="slidenum">
              <a:rPr lang="en-US" smtClean="0"/>
              <a:t>‹#›</a:t>
            </a:fld>
            <a:endParaRPr lang="en-US"/>
          </a:p>
        </p:txBody>
      </p:sp>
    </p:spTree>
    <p:extLst>
      <p:ext uri="{BB962C8B-B14F-4D97-AF65-F5344CB8AC3E}">
        <p14:creationId xmlns:p14="http://schemas.microsoft.com/office/powerpoint/2010/main" val="1244892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CA334F-1411-40D3-87FC-05B298A732FA}"/>
              </a:ext>
            </a:extLst>
          </p:cNvPr>
          <p:cNvSpPr>
            <a:spLocks noGrp="1"/>
          </p:cNvSpPr>
          <p:nvPr>
            <p:ph type="dt" sz="half" idx="10"/>
          </p:nvPr>
        </p:nvSpPr>
        <p:spPr/>
        <p:txBody>
          <a:bodyPr/>
          <a:lstStyle/>
          <a:p>
            <a:fld id="{CA59DACB-1D76-415E-B7C9-F3F53815DB39}" type="datetimeFigureOut">
              <a:rPr lang="en-US" smtClean="0"/>
              <a:t>5/14/2026</a:t>
            </a:fld>
            <a:endParaRPr lang="en-US"/>
          </a:p>
        </p:txBody>
      </p:sp>
      <p:sp>
        <p:nvSpPr>
          <p:cNvPr id="3" name="Footer Placeholder 2">
            <a:extLst>
              <a:ext uri="{FF2B5EF4-FFF2-40B4-BE49-F238E27FC236}">
                <a16:creationId xmlns:a16="http://schemas.microsoft.com/office/drawing/2014/main" id="{98949AB4-68FF-4385-ABBD-EFCD58D1EA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C9D79D-AF98-43E8-A6D4-127BC6DEA014}"/>
              </a:ext>
            </a:extLst>
          </p:cNvPr>
          <p:cNvSpPr>
            <a:spLocks noGrp="1"/>
          </p:cNvSpPr>
          <p:nvPr>
            <p:ph type="sldNum" sz="quarter" idx="12"/>
          </p:nvPr>
        </p:nvSpPr>
        <p:spPr/>
        <p:txBody>
          <a:bodyPr/>
          <a:lstStyle/>
          <a:p>
            <a:fld id="{AA1E1F63-519E-4ADD-98BD-D6CE055457D7}" type="slidenum">
              <a:rPr lang="en-US" smtClean="0"/>
              <a:t>‹#›</a:t>
            </a:fld>
            <a:endParaRPr lang="en-US"/>
          </a:p>
        </p:txBody>
      </p:sp>
    </p:spTree>
    <p:extLst>
      <p:ext uri="{BB962C8B-B14F-4D97-AF65-F5344CB8AC3E}">
        <p14:creationId xmlns:p14="http://schemas.microsoft.com/office/powerpoint/2010/main" val="3748310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3ACA-74D1-45D1-BB4F-666BFCB69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9902C8-10C2-4D65-830A-C423874CEE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64CACB-B641-4B51-BF26-092F1556D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633754-A5FB-4DCE-B5A9-63CD7FFFFC59}"/>
              </a:ext>
            </a:extLst>
          </p:cNvPr>
          <p:cNvSpPr>
            <a:spLocks noGrp="1"/>
          </p:cNvSpPr>
          <p:nvPr>
            <p:ph type="dt" sz="half" idx="10"/>
          </p:nvPr>
        </p:nvSpPr>
        <p:spPr/>
        <p:txBody>
          <a:bodyPr/>
          <a:lstStyle/>
          <a:p>
            <a:fld id="{CA59DACB-1D76-415E-B7C9-F3F53815DB39}" type="datetimeFigureOut">
              <a:rPr lang="en-US" smtClean="0"/>
              <a:t>5/14/2026</a:t>
            </a:fld>
            <a:endParaRPr lang="en-US"/>
          </a:p>
        </p:txBody>
      </p:sp>
      <p:sp>
        <p:nvSpPr>
          <p:cNvPr id="6" name="Footer Placeholder 5">
            <a:extLst>
              <a:ext uri="{FF2B5EF4-FFF2-40B4-BE49-F238E27FC236}">
                <a16:creationId xmlns:a16="http://schemas.microsoft.com/office/drawing/2014/main" id="{82C5CCAD-7760-4B39-AF5C-A7303A75D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6E2918-730E-4200-A30A-3BE5E111E642}"/>
              </a:ext>
            </a:extLst>
          </p:cNvPr>
          <p:cNvSpPr>
            <a:spLocks noGrp="1"/>
          </p:cNvSpPr>
          <p:nvPr>
            <p:ph type="sldNum" sz="quarter" idx="12"/>
          </p:nvPr>
        </p:nvSpPr>
        <p:spPr/>
        <p:txBody>
          <a:bodyPr/>
          <a:lstStyle/>
          <a:p>
            <a:fld id="{AA1E1F63-519E-4ADD-98BD-D6CE055457D7}" type="slidenum">
              <a:rPr lang="en-US" smtClean="0"/>
              <a:t>‹#›</a:t>
            </a:fld>
            <a:endParaRPr lang="en-US"/>
          </a:p>
        </p:txBody>
      </p:sp>
    </p:spTree>
    <p:extLst>
      <p:ext uri="{BB962C8B-B14F-4D97-AF65-F5344CB8AC3E}">
        <p14:creationId xmlns:p14="http://schemas.microsoft.com/office/powerpoint/2010/main" val="3081797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1B5D-C19F-4DC2-AEAF-82685F547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6A7070-2736-4ED5-8C10-B0C8194A5C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9A1D33-0EEE-4C52-A199-420421C5F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9263F4-E0A5-4E03-8ABD-580B01ECACB0}"/>
              </a:ext>
            </a:extLst>
          </p:cNvPr>
          <p:cNvSpPr>
            <a:spLocks noGrp="1"/>
          </p:cNvSpPr>
          <p:nvPr>
            <p:ph type="dt" sz="half" idx="10"/>
          </p:nvPr>
        </p:nvSpPr>
        <p:spPr/>
        <p:txBody>
          <a:bodyPr/>
          <a:lstStyle/>
          <a:p>
            <a:fld id="{CA59DACB-1D76-415E-B7C9-F3F53815DB39}" type="datetimeFigureOut">
              <a:rPr lang="en-US" smtClean="0"/>
              <a:t>5/14/2026</a:t>
            </a:fld>
            <a:endParaRPr lang="en-US"/>
          </a:p>
        </p:txBody>
      </p:sp>
      <p:sp>
        <p:nvSpPr>
          <p:cNvPr id="6" name="Footer Placeholder 5">
            <a:extLst>
              <a:ext uri="{FF2B5EF4-FFF2-40B4-BE49-F238E27FC236}">
                <a16:creationId xmlns:a16="http://schemas.microsoft.com/office/drawing/2014/main" id="{B09E1426-60B4-467C-98BB-E2EE6AAE6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E3F9A-D57C-4DC6-AC73-541463938B1C}"/>
              </a:ext>
            </a:extLst>
          </p:cNvPr>
          <p:cNvSpPr>
            <a:spLocks noGrp="1"/>
          </p:cNvSpPr>
          <p:nvPr>
            <p:ph type="sldNum" sz="quarter" idx="12"/>
          </p:nvPr>
        </p:nvSpPr>
        <p:spPr/>
        <p:txBody>
          <a:bodyPr/>
          <a:lstStyle/>
          <a:p>
            <a:fld id="{AA1E1F63-519E-4ADD-98BD-D6CE055457D7}" type="slidenum">
              <a:rPr lang="en-US" smtClean="0"/>
              <a:t>‹#›</a:t>
            </a:fld>
            <a:endParaRPr lang="en-US"/>
          </a:p>
        </p:txBody>
      </p:sp>
    </p:spTree>
    <p:extLst>
      <p:ext uri="{BB962C8B-B14F-4D97-AF65-F5344CB8AC3E}">
        <p14:creationId xmlns:p14="http://schemas.microsoft.com/office/powerpoint/2010/main" val="184812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A094-007F-40F9-A270-F3DBB2770B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CB6BA3-B338-42DF-99FD-E76137496A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66D13-3272-4DDD-B744-56DFD8CFFEC9}"/>
              </a:ext>
            </a:extLst>
          </p:cNvPr>
          <p:cNvSpPr>
            <a:spLocks noGrp="1"/>
          </p:cNvSpPr>
          <p:nvPr>
            <p:ph type="dt" sz="half" idx="10"/>
          </p:nvPr>
        </p:nvSpPr>
        <p:spPr/>
        <p:txBody>
          <a:bodyPr/>
          <a:lstStyle/>
          <a:p>
            <a:fld id="{CA59DACB-1D76-415E-B7C9-F3F53815DB39}" type="datetimeFigureOut">
              <a:rPr lang="en-US" smtClean="0"/>
              <a:t>5/14/2026</a:t>
            </a:fld>
            <a:endParaRPr lang="en-US"/>
          </a:p>
        </p:txBody>
      </p:sp>
      <p:sp>
        <p:nvSpPr>
          <p:cNvPr id="5" name="Footer Placeholder 4">
            <a:extLst>
              <a:ext uri="{FF2B5EF4-FFF2-40B4-BE49-F238E27FC236}">
                <a16:creationId xmlns:a16="http://schemas.microsoft.com/office/drawing/2014/main" id="{AA8C3A16-04EF-4A5D-89CB-958007BCF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50D29-5374-4741-B8F1-E64115378596}"/>
              </a:ext>
            </a:extLst>
          </p:cNvPr>
          <p:cNvSpPr>
            <a:spLocks noGrp="1"/>
          </p:cNvSpPr>
          <p:nvPr>
            <p:ph type="sldNum" sz="quarter" idx="12"/>
          </p:nvPr>
        </p:nvSpPr>
        <p:spPr/>
        <p:txBody>
          <a:bodyPr/>
          <a:lstStyle/>
          <a:p>
            <a:fld id="{AA1E1F63-519E-4ADD-98BD-D6CE055457D7}" type="slidenum">
              <a:rPr lang="en-US" smtClean="0"/>
              <a:t>‹#›</a:t>
            </a:fld>
            <a:endParaRPr lang="en-US"/>
          </a:p>
        </p:txBody>
      </p:sp>
    </p:spTree>
    <p:extLst>
      <p:ext uri="{BB962C8B-B14F-4D97-AF65-F5344CB8AC3E}">
        <p14:creationId xmlns:p14="http://schemas.microsoft.com/office/powerpoint/2010/main" val="3314040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15F5EB-BE35-4789-BEF7-4ADBE42754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34ECA4-9476-4155-B050-01E45C841E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2526C-58D0-4B68-9E8F-8B6D2A2515A0}"/>
              </a:ext>
            </a:extLst>
          </p:cNvPr>
          <p:cNvSpPr>
            <a:spLocks noGrp="1"/>
          </p:cNvSpPr>
          <p:nvPr>
            <p:ph type="dt" sz="half" idx="10"/>
          </p:nvPr>
        </p:nvSpPr>
        <p:spPr/>
        <p:txBody>
          <a:bodyPr/>
          <a:lstStyle/>
          <a:p>
            <a:fld id="{CA59DACB-1D76-415E-B7C9-F3F53815DB39}" type="datetimeFigureOut">
              <a:rPr lang="en-US" smtClean="0"/>
              <a:t>5/14/2026</a:t>
            </a:fld>
            <a:endParaRPr lang="en-US"/>
          </a:p>
        </p:txBody>
      </p:sp>
      <p:sp>
        <p:nvSpPr>
          <p:cNvPr id="5" name="Footer Placeholder 4">
            <a:extLst>
              <a:ext uri="{FF2B5EF4-FFF2-40B4-BE49-F238E27FC236}">
                <a16:creationId xmlns:a16="http://schemas.microsoft.com/office/drawing/2014/main" id="{A59DD147-1FB1-4E2E-8F1D-7AF1C9D34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2860A-2852-4609-A00F-B07817EC786F}"/>
              </a:ext>
            </a:extLst>
          </p:cNvPr>
          <p:cNvSpPr>
            <a:spLocks noGrp="1"/>
          </p:cNvSpPr>
          <p:nvPr>
            <p:ph type="sldNum" sz="quarter" idx="12"/>
          </p:nvPr>
        </p:nvSpPr>
        <p:spPr/>
        <p:txBody>
          <a:bodyPr/>
          <a:lstStyle/>
          <a:p>
            <a:fld id="{AA1E1F63-519E-4ADD-98BD-D6CE055457D7}" type="slidenum">
              <a:rPr lang="en-US" smtClean="0"/>
              <a:t>‹#›</a:t>
            </a:fld>
            <a:endParaRPr lang="en-US"/>
          </a:p>
        </p:txBody>
      </p:sp>
    </p:spTree>
    <p:extLst>
      <p:ext uri="{BB962C8B-B14F-4D97-AF65-F5344CB8AC3E}">
        <p14:creationId xmlns:p14="http://schemas.microsoft.com/office/powerpoint/2010/main" val="4080044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38D7-EEFF-4C9F-BC17-E492138393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0C770-3898-46DC-BD47-0A2B0836D5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0176E-FF75-43AC-A1E1-97C78F043E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5B290C-C9C0-4A3B-9D13-A8C5CEB622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FA5D0B4-527A-4838-971B-92C6175EAE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3FEE3FF-A4F2-4B3A-BC79-58B78158E1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47CA4-2269-45D7-AEE1-30C1661F06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819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ACECF-EA84-4E65-87EB-87DAE86F73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F465F-D609-4C6D-A5F2-8C7A67A8E7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5B290C-C9C0-4A3B-9D13-A8C5CEB622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FD2C3E1-B8B5-4C67-86E8-41521A2092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5AB11B8-DE39-40BE-91A3-9E3E36E86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47CA4-2269-45D7-AEE1-30C1661F06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9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3B1E-FCA9-4F9E-A1C0-DE86E8E405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14B075-F2F5-4B99-A88B-4AC6BF4ED0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DD328D-E393-446D-BE3A-DDB1DB33E6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C41CC5-D993-4ABB-B247-D67E540795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2136DB2-1A7F-42A4-87C5-E140EC5FE9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A41568-3DE0-4223-B8B2-EC1A997DF2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5B290C-C9C0-4A3B-9D13-A8C5CEB622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BD6914F-CC95-4BA7-9B17-261340DCF2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B68B1A2-28D3-45A2-BE1C-5061DF9CA1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47CA4-2269-45D7-AEE1-30C1661F06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41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603A5-80AB-4FCC-A10B-4D691EF199D4}"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286A-3DD8-4E82-862B-00E2435374C6}" type="slidenum">
              <a:rPr lang="en-US" smtClean="0"/>
              <a:t>‹#›</a:t>
            </a:fld>
            <a:endParaRPr lang="en-US"/>
          </a:p>
        </p:txBody>
      </p:sp>
    </p:spTree>
    <p:extLst>
      <p:ext uri="{BB962C8B-B14F-4D97-AF65-F5344CB8AC3E}">
        <p14:creationId xmlns:p14="http://schemas.microsoft.com/office/powerpoint/2010/main" val="3560418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30867-1D38-4C5A-ADD0-C1D907432E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1FE71B-A83B-4E64-94E2-4925AAC6AF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00408D-E61B-41EB-B1C6-587E808BC9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95E56B-08A6-42CF-B874-29C3383D6007}"/>
              </a:ext>
            </a:extLst>
          </p:cNvPr>
          <p:cNvSpPr>
            <a:spLocks noGrp="1"/>
          </p:cNvSpPr>
          <p:nvPr>
            <p:ph type="dt" sz="half" idx="10"/>
          </p:nvPr>
        </p:nvSpPr>
        <p:spPr/>
        <p:txBody>
          <a:bodyPr/>
          <a:lstStyle/>
          <a:p>
            <a:fld id="{28EE4571-E059-4A85-8571-DD5FB92EF2B3}" type="datetimeFigureOut">
              <a:rPr lang="en-US" smtClean="0"/>
              <a:t>5/14/2026</a:t>
            </a:fld>
            <a:endParaRPr lang="en-US"/>
          </a:p>
        </p:txBody>
      </p:sp>
      <p:sp>
        <p:nvSpPr>
          <p:cNvPr id="6" name="Footer Placeholder 5">
            <a:extLst>
              <a:ext uri="{FF2B5EF4-FFF2-40B4-BE49-F238E27FC236}">
                <a16:creationId xmlns:a16="http://schemas.microsoft.com/office/drawing/2014/main" id="{2170151B-84CB-4C9F-8595-C259F9F44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4B34-20FF-43E6-92D7-4702BB298CD3}"/>
              </a:ext>
            </a:extLst>
          </p:cNvPr>
          <p:cNvSpPr>
            <a:spLocks noGrp="1"/>
          </p:cNvSpPr>
          <p:nvPr>
            <p:ph type="sldNum" sz="quarter" idx="12"/>
          </p:nvPr>
        </p:nvSpPr>
        <p:spPr/>
        <p:txBody>
          <a:bodyPr/>
          <a:lstStyle/>
          <a:p>
            <a:fld id="{B609749D-7916-4171-8436-8D6F984A188C}" type="slidenum">
              <a:rPr lang="en-US" smtClean="0"/>
              <a:t>‹#›</a:t>
            </a:fld>
            <a:endParaRPr lang="en-US"/>
          </a:p>
        </p:txBody>
      </p:sp>
    </p:spTree>
    <p:extLst>
      <p:ext uri="{BB962C8B-B14F-4D97-AF65-F5344CB8AC3E}">
        <p14:creationId xmlns:p14="http://schemas.microsoft.com/office/powerpoint/2010/main" val="3729853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603A5-80AB-4FCC-A10B-4D691EF199D4}"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286A-3DD8-4E82-862B-00E2435374C6}" type="slidenum">
              <a:rPr lang="en-US" smtClean="0"/>
              <a:t>‹#›</a:t>
            </a:fld>
            <a:endParaRPr lang="en-US"/>
          </a:p>
        </p:txBody>
      </p:sp>
    </p:spTree>
    <p:extLst>
      <p:ext uri="{BB962C8B-B14F-4D97-AF65-F5344CB8AC3E}">
        <p14:creationId xmlns:p14="http://schemas.microsoft.com/office/powerpoint/2010/main" val="3690819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9603A5-80AB-4FCC-A10B-4D691EF199D4}"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286A-3DD8-4E82-862B-00E2435374C6}" type="slidenum">
              <a:rPr lang="en-US" smtClean="0"/>
              <a:t>‹#›</a:t>
            </a:fld>
            <a:endParaRPr lang="en-US"/>
          </a:p>
        </p:txBody>
      </p:sp>
    </p:spTree>
    <p:extLst>
      <p:ext uri="{BB962C8B-B14F-4D97-AF65-F5344CB8AC3E}">
        <p14:creationId xmlns:p14="http://schemas.microsoft.com/office/powerpoint/2010/main" val="395962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603A5-80AB-4FCC-A10B-4D691EF199D4}"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286A-3DD8-4E82-862B-00E2435374C6}" type="slidenum">
              <a:rPr lang="en-US" smtClean="0"/>
              <a:t>‹#›</a:t>
            </a:fld>
            <a:endParaRPr lang="en-US"/>
          </a:p>
        </p:txBody>
      </p:sp>
    </p:spTree>
    <p:extLst>
      <p:ext uri="{BB962C8B-B14F-4D97-AF65-F5344CB8AC3E}">
        <p14:creationId xmlns:p14="http://schemas.microsoft.com/office/powerpoint/2010/main" val="705104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603A5-80AB-4FCC-A10B-4D691EF199D4}" type="datetimeFigureOut">
              <a:rPr lang="en-US" smtClean="0"/>
              <a:t>5/14/2026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0286A-3DD8-4E82-862B-00E2435374C6}" type="slidenum">
              <a:rPr lang="en-US" smtClean="0"/>
              <a:t>‹#›</a:t>
            </a:fld>
            <a:endParaRPr lang="en-US"/>
          </a:p>
        </p:txBody>
      </p:sp>
    </p:spTree>
    <p:extLst>
      <p:ext uri="{BB962C8B-B14F-4D97-AF65-F5344CB8AC3E}">
        <p14:creationId xmlns:p14="http://schemas.microsoft.com/office/powerpoint/2010/main" val="286475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603A5-80AB-4FCC-A10B-4D691EF199D4}" type="datetimeFigureOut">
              <a:rPr lang="en-US" smtClean="0"/>
              <a:t>5/14/2026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0286A-3DD8-4E82-862B-00E2435374C6}" type="slidenum">
              <a:rPr lang="en-US" smtClean="0"/>
              <a:t>‹#›</a:t>
            </a:fld>
            <a:endParaRPr lang="en-US"/>
          </a:p>
        </p:txBody>
      </p:sp>
    </p:spTree>
    <p:extLst>
      <p:ext uri="{BB962C8B-B14F-4D97-AF65-F5344CB8AC3E}">
        <p14:creationId xmlns:p14="http://schemas.microsoft.com/office/powerpoint/2010/main" val="2465604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603A5-80AB-4FCC-A10B-4D691EF199D4}" type="datetimeFigureOut">
              <a:rPr lang="en-US" smtClean="0"/>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0286A-3DD8-4E82-862B-00E2435374C6}" type="slidenum">
              <a:rPr lang="en-US" smtClean="0"/>
              <a:t>‹#›</a:t>
            </a:fld>
            <a:endParaRPr lang="en-US"/>
          </a:p>
        </p:txBody>
      </p:sp>
    </p:spTree>
    <p:extLst>
      <p:ext uri="{BB962C8B-B14F-4D97-AF65-F5344CB8AC3E}">
        <p14:creationId xmlns:p14="http://schemas.microsoft.com/office/powerpoint/2010/main" val="4169963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9603A5-80AB-4FCC-A10B-4D691EF199D4}"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286A-3DD8-4E82-862B-00E2435374C6}" type="slidenum">
              <a:rPr lang="en-US" smtClean="0"/>
              <a:t>‹#›</a:t>
            </a:fld>
            <a:endParaRPr lang="en-US"/>
          </a:p>
        </p:txBody>
      </p:sp>
    </p:spTree>
    <p:extLst>
      <p:ext uri="{BB962C8B-B14F-4D97-AF65-F5344CB8AC3E}">
        <p14:creationId xmlns:p14="http://schemas.microsoft.com/office/powerpoint/2010/main" val="3083552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9603A5-80AB-4FCC-A10B-4D691EF199D4}"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286A-3DD8-4E82-862B-00E2435374C6}" type="slidenum">
              <a:rPr lang="en-US" smtClean="0"/>
              <a:t>‹#›</a:t>
            </a:fld>
            <a:endParaRPr lang="en-US"/>
          </a:p>
        </p:txBody>
      </p:sp>
    </p:spTree>
    <p:extLst>
      <p:ext uri="{BB962C8B-B14F-4D97-AF65-F5344CB8AC3E}">
        <p14:creationId xmlns:p14="http://schemas.microsoft.com/office/powerpoint/2010/main" val="32481733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603A5-80AB-4FCC-A10B-4D691EF199D4}"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286A-3DD8-4E82-862B-00E2435374C6}" type="slidenum">
              <a:rPr lang="en-US" smtClean="0"/>
              <a:t>‹#›</a:t>
            </a:fld>
            <a:endParaRPr lang="en-US"/>
          </a:p>
        </p:txBody>
      </p:sp>
    </p:spTree>
    <p:extLst>
      <p:ext uri="{BB962C8B-B14F-4D97-AF65-F5344CB8AC3E}">
        <p14:creationId xmlns:p14="http://schemas.microsoft.com/office/powerpoint/2010/main" val="4131893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603A5-80AB-4FCC-A10B-4D691EF199D4}"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286A-3DD8-4E82-862B-00E2435374C6}" type="slidenum">
              <a:rPr lang="en-US" smtClean="0"/>
              <a:t>‹#›</a:t>
            </a:fld>
            <a:endParaRPr lang="en-US"/>
          </a:p>
        </p:txBody>
      </p:sp>
    </p:spTree>
    <p:extLst>
      <p:ext uri="{BB962C8B-B14F-4D97-AF65-F5344CB8AC3E}">
        <p14:creationId xmlns:p14="http://schemas.microsoft.com/office/powerpoint/2010/main" val="616868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F13C-C090-46D6-A612-7055FDC754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C2FC7B-6A79-4366-8A0A-20B7C2814A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4BA2EF-F650-45DA-A939-AB788DD71E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9C698F-E172-46AA-A153-EB7C4A2FC4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564ADC-BD6B-4862-893A-A5E99A2B37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323429-C2B1-4E5D-BEC5-2BDDE82BCC5B}"/>
              </a:ext>
            </a:extLst>
          </p:cNvPr>
          <p:cNvSpPr>
            <a:spLocks noGrp="1"/>
          </p:cNvSpPr>
          <p:nvPr>
            <p:ph type="dt" sz="half" idx="10"/>
          </p:nvPr>
        </p:nvSpPr>
        <p:spPr/>
        <p:txBody>
          <a:bodyPr/>
          <a:lstStyle/>
          <a:p>
            <a:fld id="{28EE4571-E059-4A85-8571-DD5FB92EF2B3}" type="datetimeFigureOut">
              <a:rPr lang="en-US" smtClean="0"/>
              <a:t>5/14/2026</a:t>
            </a:fld>
            <a:endParaRPr lang="en-US"/>
          </a:p>
        </p:txBody>
      </p:sp>
      <p:sp>
        <p:nvSpPr>
          <p:cNvPr id="8" name="Footer Placeholder 7">
            <a:extLst>
              <a:ext uri="{FF2B5EF4-FFF2-40B4-BE49-F238E27FC236}">
                <a16:creationId xmlns:a16="http://schemas.microsoft.com/office/drawing/2014/main" id="{72F14FC2-444F-484B-B377-5EEA501280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988F7A-5E17-4E69-AD30-E8EF3082E7F3}"/>
              </a:ext>
            </a:extLst>
          </p:cNvPr>
          <p:cNvSpPr>
            <a:spLocks noGrp="1"/>
          </p:cNvSpPr>
          <p:nvPr>
            <p:ph type="sldNum" sz="quarter" idx="12"/>
          </p:nvPr>
        </p:nvSpPr>
        <p:spPr/>
        <p:txBody>
          <a:bodyPr/>
          <a:lstStyle/>
          <a:p>
            <a:fld id="{B609749D-7916-4171-8436-8D6F984A188C}" type="slidenum">
              <a:rPr lang="en-US" smtClean="0"/>
              <a:t>‹#›</a:t>
            </a:fld>
            <a:endParaRPr lang="en-US"/>
          </a:p>
        </p:txBody>
      </p:sp>
    </p:spTree>
    <p:extLst>
      <p:ext uri="{BB962C8B-B14F-4D97-AF65-F5344CB8AC3E}">
        <p14:creationId xmlns:p14="http://schemas.microsoft.com/office/powerpoint/2010/main" val="392913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B947-54F9-D9DE-6069-6A58526620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DD1C13-576E-AD6B-285F-07DC1BE320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6072AB-EDD3-2547-0487-FE3D1C367CA2}"/>
              </a:ext>
            </a:extLst>
          </p:cNvPr>
          <p:cNvSpPr>
            <a:spLocks noGrp="1"/>
          </p:cNvSpPr>
          <p:nvPr>
            <p:ph type="dt" sz="half" idx="10"/>
          </p:nvPr>
        </p:nvSpPr>
        <p:spPr/>
        <p:txBody>
          <a:bodyPr/>
          <a:lstStyle/>
          <a:p>
            <a:fld id="{33C408BD-C9C3-48DB-B151-9DFD2D060811}" type="datetimeFigureOut">
              <a:rPr lang="en-US" smtClean="0"/>
              <a:t>5/14/2026</a:t>
            </a:fld>
            <a:endParaRPr lang="en-US"/>
          </a:p>
        </p:txBody>
      </p:sp>
      <p:sp>
        <p:nvSpPr>
          <p:cNvPr id="5" name="Footer Placeholder 4">
            <a:extLst>
              <a:ext uri="{FF2B5EF4-FFF2-40B4-BE49-F238E27FC236}">
                <a16:creationId xmlns:a16="http://schemas.microsoft.com/office/drawing/2014/main" id="{AB281C8F-F3A4-6D2F-5268-13E1C87AA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54AA8-17AA-2999-EAEE-8FBEB41E046C}"/>
              </a:ext>
            </a:extLst>
          </p:cNvPr>
          <p:cNvSpPr>
            <a:spLocks noGrp="1"/>
          </p:cNvSpPr>
          <p:nvPr>
            <p:ph type="sldNum" sz="quarter" idx="12"/>
          </p:nvPr>
        </p:nvSpPr>
        <p:spPr/>
        <p:txBody>
          <a:bodyPr/>
          <a:lstStyle/>
          <a:p>
            <a:fld id="{597DB360-D0C6-47AD-BB33-1435E9B747F8}" type="slidenum">
              <a:rPr lang="en-US" smtClean="0"/>
              <a:t>‹#›</a:t>
            </a:fld>
            <a:endParaRPr lang="en-US"/>
          </a:p>
        </p:txBody>
      </p:sp>
    </p:spTree>
    <p:extLst>
      <p:ext uri="{BB962C8B-B14F-4D97-AF65-F5344CB8AC3E}">
        <p14:creationId xmlns:p14="http://schemas.microsoft.com/office/powerpoint/2010/main" val="3288565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E8E6-77D3-71F4-87A1-BF1DDAD88F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07D41E-42EC-4D7C-44FD-DE124D07EE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20283-A20B-D7FE-B408-D5BE67FDFBB6}"/>
              </a:ext>
            </a:extLst>
          </p:cNvPr>
          <p:cNvSpPr>
            <a:spLocks noGrp="1"/>
          </p:cNvSpPr>
          <p:nvPr>
            <p:ph type="dt" sz="half" idx="10"/>
          </p:nvPr>
        </p:nvSpPr>
        <p:spPr/>
        <p:txBody>
          <a:bodyPr/>
          <a:lstStyle/>
          <a:p>
            <a:fld id="{33C408BD-C9C3-48DB-B151-9DFD2D060811}" type="datetimeFigureOut">
              <a:rPr lang="en-US" smtClean="0"/>
              <a:t>5/14/2026</a:t>
            </a:fld>
            <a:endParaRPr lang="en-US"/>
          </a:p>
        </p:txBody>
      </p:sp>
      <p:sp>
        <p:nvSpPr>
          <p:cNvPr id="5" name="Footer Placeholder 4">
            <a:extLst>
              <a:ext uri="{FF2B5EF4-FFF2-40B4-BE49-F238E27FC236}">
                <a16:creationId xmlns:a16="http://schemas.microsoft.com/office/drawing/2014/main" id="{159464C7-0D80-5289-6DB2-F29F180B5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3E12C-3BD9-C0EC-CF7D-AA65737FA856}"/>
              </a:ext>
            </a:extLst>
          </p:cNvPr>
          <p:cNvSpPr>
            <a:spLocks noGrp="1"/>
          </p:cNvSpPr>
          <p:nvPr>
            <p:ph type="sldNum" sz="quarter" idx="12"/>
          </p:nvPr>
        </p:nvSpPr>
        <p:spPr/>
        <p:txBody>
          <a:bodyPr/>
          <a:lstStyle/>
          <a:p>
            <a:fld id="{597DB360-D0C6-47AD-BB33-1435E9B747F8}" type="slidenum">
              <a:rPr lang="en-US" smtClean="0"/>
              <a:t>‹#›</a:t>
            </a:fld>
            <a:endParaRPr lang="en-US"/>
          </a:p>
        </p:txBody>
      </p:sp>
    </p:spTree>
    <p:extLst>
      <p:ext uri="{BB962C8B-B14F-4D97-AF65-F5344CB8AC3E}">
        <p14:creationId xmlns:p14="http://schemas.microsoft.com/office/powerpoint/2010/main" val="3553240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3808-A7C3-2E2A-9E2B-86A8E8D885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5CB850-8613-26EB-635D-08F666DF51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CD95-27F3-011B-CF92-CC4C788EB4FD}"/>
              </a:ext>
            </a:extLst>
          </p:cNvPr>
          <p:cNvSpPr>
            <a:spLocks noGrp="1"/>
          </p:cNvSpPr>
          <p:nvPr>
            <p:ph type="dt" sz="half" idx="10"/>
          </p:nvPr>
        </p:nvSpPr>
        <p:spPr/>
        <p:txBody>
          <a:bodyPr/>
          <a:lstStyle/>
          <a:p>
            <a:fld id="{33C408BD-C9C3-48DB-B151-9DFD2D060811}" type="datetimeFigureOut">
              <a:rPr lang="en-US" smtClean="0"/>
              <a:t>5/14/2026</a:t>
            </a:fld>
            <a:endParaRPr lang="en-US"/>
          </a:p>
        </p:txBody>
      </p:sp>
      <p:sp>
        <p:nvSpPr>
          <p:cNvPr id="5" name="Footer Placeholder 4">
            <a:extLst>
              <a:ext uri="{FF2B5EF4-FFF2-40B4-BE49-F238E27FC236}">
                <a16:creationId xmlns:a16="http://schemas.microsoft.com/office/drawing/2014/main" id="{61A24BED-83A0-5692-E353-49E980CF5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30FA3-C905-1AB6-EFD6-204653A6BBBE}"/>
              </a:ext>
            </a:extLst>
          </p:cNvPr>
          <p:cNvSpPr>
            <a:spLocks noGrp="1"/>
          </p:cNvSpPr>
          <p:nvPr>
            <p:ph type="sldNum" sz="quarter" idx="12"/>
          </p:nvPr>
        </p:nvSpPr>
        <p:spPr/>
        <p:txBody>
          <a:bodyPr/>
          <a:lstStyle/>
          <a:p>
            <a:fld id="{597DB360-D0C6-47AD-BB33-1435E9B747F8}" type="slidenum">
              <a:rPr lang="en-US" smtClean="0"/>
              <a:t>‹#›</a:t>
            </a:fld>
            <a:endParaRPr lang="en-US"/>
          </a:p>
        </p:txBody>
      </p:sp>
    </p:spTree>
    <p:extLst>
      <p:ext uri="{BB962C8B-B14F-4D97-AF65-F5344CB8AC3E}">
        <p14:creationId xmlns:p14="http://schemas.microsoft.com/office/powerpoint/2010/main" val="1807399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BB89-73E5-DA99-5C36-BE71AB75E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374A0A-6C78-027E-559C-AF6CB64C9A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C470B5-D9AD-DE3C-B986-5BA536DDF6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0BD29E-75E6-6DD2-E9EC-8DDF894F5B34}"/>
              </a:ext>
            </a:extLst>
          </p:cNvPr>
          <p:cNvSpPr>
            <a:spLocks noGrp="1"/>
          </p:cNvSpPr>
          <p:nvPr>
            <p:ph type="dt" sz="half" idx="10"/>
          </p:nvPr>
        </p:nvSpPr>
        <p:spPr/>
        <p:txBody>
          <a:bodyPr/>
          <a:lstStyle/>
          <a:p>
            <a:fld id="{33C408BD-C9C3-48DB-B151-9DFD2D060811}" type="datetimeFigureOut">
              <a:rPr lang="en-US" smtClean="0"/>
              <a:t>5/14/2026</a:t>
            </a:fld>
            <a:endParaRPr lang="en-US"/>
          </a:p>
        </p:txBody>
      </p:sp>
      <p:sp>
        <p:nvSpPr>
          <p:cNvPr id="6" name="Footer Placeholder 5">
            <a:extLst>
              <a:ext uri="{FF2B5EF4-FFF2-40B4-BE49-F238E27FC236}">
                <a16:creationId xmlns:a16="http://schemas.microsoft.com/office/drawing/2014/main" id="{1A90A4E6-2E28-D049-8ECB-F4C983073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1123F5-4DF4-EFC9-B0B9-8B6E3E59B272}"/>
              </a:ext>
            </a:extLst>
          </p:cNvPr>
          <p:cNvSpPr>
            <a:spLocks noGrp="1"/>
          </p:cNvSpPr>
          <p:nvPr>
            <p:ph type="sldNum" sz="quarter" idx="12"/>
          </p:nvPr>
        </p:nvSpPr>
        <p:spPr/>
        <p:txBody>
          <a:bodyPr/>
          <a:lstStyle/>
          <a:p>
            <a:fld id="{597DB360-D0C6-47AD-BB33-1435E9B747F8}" type="slidenum">
              <a:rPr lang="en-US" smtClean="0"/>
              <a:t>‹#›</a:t>
            </a:fld>
            <a:endParaRPr lang="en-US"/>
          </a:p>
        </p:txBody>
      </p:sp>
    </p:spTree>
    <p:extLst>
      <p:ext uri="{BB962C8B-B14F-4D97-AF65-F5344CB8AC3E}">
        <p14:creationId xmlns:p14="http://schemas.microsoft.com/office/powerpoint/2010/main" val="2956408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8A654-47F8-1888-9EDB-44C5E3CCA6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E18006-895D-7A75-34AC-2497B7371D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9651-91C9-D012-486F-5F6E8F5A35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3B4E7-3CA5-C87F-3588-DF22FCC9C9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AA2125-48C4-63C9-CBF8-16113A1107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8158CD-A880-1298-CC34-68EB89AF7EC8}"/>
              </a:ext>
            </a:extLst>
          </p:cNvPr>
          <p:cNvSpPr>
            <a:spLocks noGrp="1"/>
          </p:cNvSpPr>
          <p:nvPr>
            <p:ph type="dt" sz="half" idx="10"/>
          </p:nvPr>
        </p:nvSpPr>
        <p:spPr/>
        <p:txBody>
          <a:bodyPr/>
          <a:lstStyle/>
          <a:p>
            <a:fld id="{33C408BD-C9C3-48DB-B151-9DFD2D060811}" type="datetimeFigureOut">
              <a:rPr lang="en-US" smtClean="0"/>
              <a:t>5/14/2026</a:t>
            </a:fld>
            <a:endParaRPr lang="en-US"/>
          </a:p>
        </p:txBody>
      </p:sp>
      <p:sp>
        <p:nvSpPr>
          <p:cNvPr id="8" name="Footer Placeholder 7">
            <a:extLst>
              <a:ext uri="{FF2B5EF4-FFF2-40B4-BE49-F238E27FC236}">
                <a16:creationId xmlns:a16="http://schemas.microsoft.com/office/drawing/2014/main" id="{C2CB0DB8-F396-9980-F4AF-8A534D9E38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37E2F5-CE7C-8319-C766-3B80A22B62A4}"/>
              </a:ext>
            </a:extLst>
          </p:cNvPr>
          <p:cNvSpPr>
            <a:spLocks noGrp="1"/>
          </p:cNvSpPr>
          <p:nvPr>
            <p:ph type="sldNum" sz="quarter" idx="12"/>
          </p:nvPr>
        </p:nvSpPr>
        <p:spPr/>
        <p:txBody>
          <a:bodyPr/>
          <a:lstStyle/>
          <a:p>
            <a:fld id="{597DB360-D0C6-47AD-BB33-1435E9B747F8}" type="slidenum">
              <a:rPr lang="en-US" smtClean="0"/>
              <a:t>‹#›</a:t>
            </a:fld>
            <a:endParaRPr lang="en-US"/>
          </a:p>
        </p:txBody>
      </p:sp>
    </p:spTree>
    <p:extLst>
      <p:ext uri="{BB962C8B-B14F-4D97-AF65-F5344CB8AC3E}">
        <p14:creationId xmlns:p14="http://schemas.microsoft.com/office/powerpoint/2010/main" val="24789114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49C6-9037-4801-26D0-ED8FC52A84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73D215-7C63-E56B-DA8E-97438DFE8522}"/>
              </a:ext>
            </a:extLst>
          </p:cNvPr>
          <p:cNvSpPr>
            <a:spLocks noGrp="1"/>
          </p:cNvSpPr>
          <p:nvPr>
            <p:ph type="dt" sz="half" idx="10"/>
          </p:nvPr>
        </p:nvSpPr>
        <p:spPr/>
        <p:txBody>
          <a:bodyPr/>
          <a:lstStyle/>
          <a:p>
            <a:fld id="{33C408BD-C9C3-48DB-B151-9DFD2D060811}" type="datetimeFigureOut">
              <a:rPr lang="en-US" smtClean="0"/>
              <a:t>5/14/2026</a:t>
            </a:fld>
            <a:endParaRPr lang="en-US"/>
          </a:p>
        </p:txBody>
      </p:sp>
      <p:sp>
        <p:nvSpPr>
          <p:cNvPr id="4" name="Footer Placeholder 3">
            <a:extLst>
              <a:ext uri="{FF2B5EF4-FFF2-40B4-BE49-F238E27FC236}">
                <a16:creationId xmlns:a16="http://schemas.microsoft.com/office/drawing/2014/main" id="{22132154-B9F2-1D1F-99DE-3A68F714A1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2C3A8C-D0A3-E94A-C681-C3CF1D4F39A6}"/>
              </a:ext>
            </a:extLst>
          </p:cNvPr>
          <p:cNvSpPr>
            <a:spLocks noGrp="1"/>
          </p:cNvSpPr>
          <p:nvPr>
            <p:ph type="sldNum" sz="quarter" idx="12"/>
          </p:nvPr>
        </p:nvSpPr>
        <p:spPr/>
        <p:txBody>
          <a:bodyPr/>
          <a:lstStyle/>
          <a:p>
            <a:fld id="{597DB360-D0C6-47AD-BB33-1435E9B747F8}" type="slidenum">
              <a:rPr lang="en-US" smtClean="0"/>
              <a:t>‹#›</a:t>
            </a:fld>
            <a:endParaRPr lang="en-US"/>
          </a:p>
        </p:txBody>
      </p:sp>
    </p:spTree>
    <p:extLst>
      <p:ext uri="{BB962C8B-B14F-4D97-AF65-F5344CB8AC3E}">
        <p14:creationId xmlns:p14="http://schemas.microsoft.com/office/powerpoint/2010/main" val="4029739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137A80-591B-6986-90B4-93DD57F7061B}"/>
              </a:ext>
            </a:extLst>
          </p:cNvPr>
          <p:cNvSpPr>
            <a:spLocks noGrp="1"/>
          </p:cNvSpPr>
          <p:nvPr>
            <p:ph type="dt" sz="half" idx="10"/>
          </p:nvPr>
        </p:nvSpPr>
        <p:spPr/>
        <p:txBody>
          <a:bodyPr/>
          <a:lstStyle/>
          <a:p>
            <a:fld id="{33C408BD-C9C3-48DB-B151-9DFD2D060811}" type="datetimeFigureOut">
              <a:rPr lang="en-US" smtClean="0"/>
              <a:t>5/14/2026</a:t>
            </a:fld>
            <a:endParaRPr lang="en-US"/>
          </a:p>
        </p:txBody>
      </p:sp>
      <p:sp>
        <p:nvSpPr>
          <p:cNvPr id="3" name="Footer Placeholder 2">
            <a:extLst>
              <a:ext uri="{FF2B5EF4-FFF2-40B4-BE49-F238E27FC236}">
                <a16:creationId xmlns:a16="http://schemas.microsoft.com/office/drawing/2014/main" id="{E3A8FAB8-6145-3B6D-B88A-E86C954924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B70DD8-A3DC-922C-64CE-275405812C49}"/>
              </a:ext>
            </a:extLst>
          </p:cNvPr>
          <p:cNvSpPr>
            <a:spLocks noGrp="1"/>
          </p:cNvSpPr>
          <p:nvPr>
            <p:ph type="sldNum" sz="quarter" idx="12"/>
          </p:nvPr>
        </p:nvSpPr>
        <p:spPr/>
        <p:txBody>
          <a:bodyPr/>
          <a:lstStyle/>
          <a:p>
            <a:fld id="{597DB360-D0C6-47AD-BB33-1435E9B747F8}" type="slidenum">
              <a:rPr lang="en-US" smtClean="0"/>
              <a:t>‹#›</a:t>
            </a:fld>
            <a:endParaRPr lang="en-US"/>
          </a:p>
        </p:txBody>
      </p:sp>
    </p:spTree>
    <p:extLst>
      <p:ext uri="{BB962C8B-B14F-4D97-AF65-F5344CB8AC3E}">
        <p14:creationId xmlns:p14="http://schemas.microsoft.com/office/powerpoint/2010/main" val="3065855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CD6E3-77CB-05FE-B460-60ED135942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66C41F-7BAD-5D2D-0579-880A86A4E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D4F290-1B2F-D6A7-B114-C4FD8941A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05802E-F390-6F4C-5BF0-BD6AE0AE1522}"/>
              </a:ext>
            </a:extLst>
          </p:cNvPr>
          <p:cNvSpPr>
            <a:spLocks noGrp="1"/>
          </p:cNvSpPr>
          <p:nvPr>
            <p:ph type="dt" sz="half" idx="10"/>
          </p:nvPr>
        </p:nvSpPr>
        <p:spPr/>
        <p:txBody>
          <a:bodyPr/>
          <a:lstStyle/>
          <a:p>
            <a:fld id="{33C408BD-C9C3-48DB-B151-9DFD2D060811}" type="datetimeFigureOut">
              <a:rPr lang="en-US" smtClean="0"/>
              <a:t>5/14/2026</a:t>
            </a:fld>
            <a:endParaRPr lang="en-US"/>
          </a:p>
        </p:txBody>
      </p:sp>
      <p:sp>
        <p:nvSpPr>
          <p:cNvPr id="6" name="Footer Placeholder 5">
            <a:extLst>
              <a:ext uri="{FF2B5EF4-FFF2-40B4-BE49-F238E27FC236}">
                <a16:creationId xmlns:a16="http://schemas.microsoft.com/office/drawing/2014/main" id="{0E5022F1-DCDF-59A1-2A3C-B9AD99185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714BDE-58C0-DD77-9A18-74F5EC0651C2}"/>
              </a:ext>
            </a:extLst>
          </p:cNvPr>
          <p:cNvSpPr>
            <a:spLocks noGrp="1"/>
          </p:cNvSpPr>
          <p:nvPr>
            <p:ph type="sldNum" sz="quarter" idx="12"/>
          </p:nvPr>
        </p:nvSpPr>
        <p:spPr/>
        <p:txBody>
          <a:bodyPr/>
          <a:lstStyle/>
          <a:p>
            <a:fld id="{597DB360-D0C6-47AD-BB33-1435E9B747F8}" type="slidenum">
              <a:rPr lang="en-US" smtClean="0"/>
              <a:t>‹#›</a:t>
            </a:fld>
            <a:endParaRPr lang="en-US"/>
          </a:p>
        </p:txBody>
      </p:sp>
    </p:spTree>
    <p:extLst>
      <p:ext uri="{BB962C8B-B14F-4D97-AF65-F5344CB8AC3E}">
        <p14:creationId xmlns:p14="http://schemas.microsoft.com/office/powerpoint/2010/main" val="2432316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CBADD-512D-83F4-7C36-7DA592E25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389778-0B5B-403B-23FB-4ED3D4F80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54A724-D25B-B367-3B2A-96B2853036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F0C3B4-FA97-BA72-0403-1D883922DC90}"/>
              </a:ext>
            </a:extLst>
          </p:cNvPr>
          <p:cNvSpPr>
            <a:spLocks noGrp="1"/>
          </p:cNvSpPr>
          <p:nvPr>
            <p:ph type="dt" sz="half" idx="10"/>
          </p:nvPr>
        </p:nvSpPr>
        <p:spPr/>
        <p:txBody>
          <a:bodyPr/>
          <a:lstStyle/>
          <a:p>
            <a:fld id="{33C408BD-C9C3-48DB-B151-9DFD2D060811}" type="datetimeFigureOut">
              <a:rPr lang="en-US" smtClean="0"/>
              <a:t>5/14/2026</a:t>
            </a:fld>
            <a:endParaRPr lang="en-US"/>
          </a:p>
        </p:txBody>
      </p:sp>
      <p:sp>
        <p:nvSpPr>
          <p:cNvPr id="6" name="Footer Placeholder 5">
            <a:extLst>
              <a:ext uri="{FF2B5EF4-FFF2-40B4-BE49-F238E27FC236}">
                <a16:creationId xmlns:a16="http://schemas.microsoft.com/office/drawing/2014/main" id="{05FBC365-8AF5-0CBE-B0B9-84265BD753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CD3A7-85DF-CCBF-9926-193C3BA30FB9}"/>
              </a:ext>
            </a:extLst>
          </p:cNvPr>
          <p:cNvSpPr>
            <a:spLocks noGrp="1"/>
          </p:cNvSpPr>
          <p:nvPr>
            <p:ph type="sldNum" sz="quarter" idx="12"/>
          </p:nvPr>
        </p:nvSpPr>
        <p:spPr/>
        <p:txBody>
          <a:bodyPr/>
          <a:lstStyle/>
          <a:p>
            <a:fld id="{597DB360-D0C6-47AD-BB33-1435E9B747F8}" type="slidenum">
              <a:rPr lang="en-US" smtClean="0"/>
              <a:t>‹#›</a:t>
            </a:fld>
            <a:endParaRPr lang="en-US"/>
          </a:p>
        </p:txBody>
      </p:sp>
    </p:spTree>
    <p:extLst>
      <p:ext uri="{BB962C8B-B14F-4D97-AF65-F5344CB8AC3E}">
        <p14:creationId xmlns:p14="http://schemas.microsoft.com/office/powerpoint/2010/main" val="1059857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1320-DE4A-DEA7-579E-5C1F520EA5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76E6E0-55D0-9D06-59A8-29A0978FDB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5E7E9-4B59-A260-A860-92E693F4988F}"/>
              </a:ext>
            </a:extLst>
          </p:cNvPr>
          <p:cNvSpPr>
            <a:spLocks noGrp="1"/>
          </p:cNvSpPr>
          <p:nvPr>
            <p:ph type="dt" sz="half" idx="10"/>
          </p:nvPr>
        </p:nvSpPr>
        <p:spPr/>
        <p:txBody>
          <a:bodyPr/>
          <a:lstStyle/>
          <a:p>
            <a:fld id="{33C408BD-C9C3-48DB-B151-9DFD2D060811}" type="datetimeFigureOut">
              <a:rPr lang="en-US" smtClean="0"/>
              <a:t>5/14/2026</a:t>
            </a:fld>
            <a:endParaRPr lang="en-US"/>
          </a:p>
        </p:txBody>
      </p:sp>
      <p:sp>
        <p:nvSpPr>
          <p:cNvPr id="5" name="Footer Placeholder 4">
            <a:extLst>
              <a:ext uri="{FF2B5EF4-FFF2-40B4-BE49-F238E27FC236}">
                <a16:creationId xmlns:a16="http://schemas.microsoft.com/office/drawing/2014/main" id="{8ABEC6FE-14AC-4C9A-5E0B-D0E72B209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6B5D7-E596-8499-331D-6BC295CFA1B9}"/>
              </a:ext>
            </a:extLst>
          </p:cNvPr>
          <p:cNvSpPr>
            <a:spLocks noGrp="1"/>
          </p:cNvSpPr>
          <p:nvPr>
            <p:ph type="sldNum" sz="quarter" idx="12"/>
          </p:nvPr>
        </p:nvSpPr>
        <p:spPr/>
        <p:txBody>
          <a:bodyPr/>
          <a:lstStyle/>
          <a:p>
            <a:fld id="{597DB360-D0C6-47AD-BB33-1435E9B747F8}" type="slidenum">
              <a:rPr lang="en-US" smtClean="0"/>
              <a:t>‹#›</a:t>
            </a:fld>
            <a:endParaRPr lang="en-US"/>
          </a:p>
        </p:txBody>
      </p:sp>
    </p:spTree>
    <p:extLst>
      <p:ext uri="{BB962C8B-B14F-4D97-AF65-F5344CB8AC3E}">
        <p14:creationId xmlns:p14="http://schemas.microsoft.com/office/powerpoint/2010/main" val="360716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6C10-618F-4F92-AE27-AEFC92DB16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640368-C980-4DFC-8A4A-19B40D908482}"/>
              </a:ext>
            </a:extLst>
          </p:cNvPr>
          <p:cNvSpPr>
            <a:spLocks noGrp="1"/>
          </p:cNvSpPr>
          <p:nvPr>
            <p:ph type="dt" sz="half" idx="10"/>
          </p:nvPr>
        </p:nvSpPr>
        <p:spPr/>
        <p:txBody>
          <a:bodyPr/>
          <a:lstStyle/>
          <a:p>
            <a:fld id="{28EE4571-E059-4A85-8571-DD5FB92EF2B3}" type="datetimeFigureOut">
              <a:rPr lang="en-US" smtClean="0"/>
              <a:t>5/14/2026</a:t>
            </a:fld>
            <a:endParaRPr lang="en-US"/>
          </a:p>
        </p:txBody>
      </p:sp>
      <p:sp>
        <p:nvSpPr>
          <p:cNvPr id="4" name="Footer Placeholder 3">
            <a:extLst>
              <a:ext uri="{FF2B5EF4-FFF2-40B4-BE49-F238E27FC236}">
                <a16:creationId xmlns:a16="http://schemas.microsoft.com/office/drawing/2014/main" id="{EEDA7762-05F0-446B-BFFE-CF37208223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88CC1-D26D-440B-B6B7-497DC8DC27E6}"/>
              </a:ext>
            </a:extLst>
          </p:cNvPr>
          <p:cNvSpPr>
            <a:spLocks noGrp="1"/>
          </p:cNvSpPr>
          <p:nvPr>
            <p:ph type="sldNum" sz="quarter" idx="12"/>
          </p:nvPr>
        </p:nvSpPr>
        <p:spPr/>
        <p:txBody>
          <a:bodyPr/>
          <a:lstStyle/>
          <a:p>
            <a:fld id="{B609749D-7916-4171-8436-8D6F984A188C}" type="slidenum">
              <a:rPr lang="en-US" smtClean="0"/>
              <a:t>‹#›</a:t>
            </a:fld>
            <a:endParaRPr lang="en-US"/>
          </a:p>
        </p:txBody>
      </p:sp>
    </p:spTree>
    <p:extLst>
      <p:ext uri="{BB962C8B-B14F-4D97-AF65-F5344CB8AC3E}">
        <p14:creationId xmlns:p14="http://schemas.microsoft.com/office/powerpoint/2010/main" val="1704495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A8B2FF-0E34-9647-982C-ED0CC651AD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9EC72-B62A-7317-23B5-0FCB85F139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703D9-4CFB-E7CF-99AA-EBDD276E11B2}"/>
              </a:ext>
            </a:extLst>
          </p:cNvPr>
          <p:cNvSpPr>
            <a:spLocks noGrp="1"/>
          </p:cNvSpPr>
          <p:nvPr>
            <p:ph type="dt" sz="half" idx="10"/>
          </p:nvPr>
        </p:nvSpPr>
        <p:spPr/>
        <p:txBody>
          <a:bodyPr/>
          <a:lstStyle/>
          <a:p>
            <a:fld id="{33C408BD-C9C3-48DB-B151-9DFD2D060811}" type="datetimeFigureOut">
              <a:rPr lang="en-US" smtClean="0"/>
              <a:t>5/14/2026</a:t>
            </a:fld>
            <a:endParaRPr lang="en-US"/>
          </a:p>
        </p:txBody>
      </p:sp>
      <p:sp>
        <p:nvSpPr>
          <p:cNvPr id="5" name="Footer Placeholder 4">
            <a:extLst>
              <a:ext uri="{FF2B5EF4-FFF2-40B4-BE49-F238E27FC236}">
                <a16:creationId xmlns:a16="http://schemas.microsoft.com/office/drawing/2014/main" id="{9EF959EE-CCF6-2A6E-BED7-CD0807BF0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CE6FD-B4B5-7322-D221-46635F53236D}"/>
              </a:ext>
            </a:extLst>
          </p:cNvPr>
          <p:cNvSpPr>
            <a:spLocks noGrp="1"/>
          </p:cNvSpPr>
          <p:nvPr>
            <p:ph type="sldNum" sz="quarter" idx="12"/>
          </p:nvPr>
        </p:nvSpPr>
        <p:spPr/>
        <p:txBody>
          <a:bodyPr/>
          <a:lstStyle/>
          <a:p>
            <a:fld id="{597DB360-D0C6-47AD-BB33-1435E9B747F8}" type="slidenum">
              <a:rPr lang="en-US" smtClean="0"/>
              <a:t>‹#›</a:t>
            </a:fld>
            <a:endParaRPr lang="en-US"/>
          </a:p>
        </p:txBody>
      </p:sp>
    </p:spTree>
    <p:extLst>
      <p:ext uri="{BB962C8B-B14F-4D97-AF65-F5344CB8AC3E}">
        <p14:creationId xmlns:p14="http://schemas.microsoft.com/office/powerpoint/2010/main" val="32594620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554184" y="776988"/>
            <a:ext cx="11083635" cy="917944"/>
          </a:xfrm>
          <a:prstGeom prst="rect">
            <a:avLst/>
          </a:prstGeom>
        </p:spPr>
        <p:txBody>
          <a:bodyPr vert="horz" lIns="91440" tIns="91440" rIns="91440" bIns="91440" rtlCol="0" anchor="b" anchorCtr="0">
            <a:spAutoFit/>
          </a:bodyPr>
          <a:lstStyle/>
          <a:p>
            <a:r>
              <a:rPr lang="en-US"/>
              <a:t>Headline Copy Goes Here</a:t>
            </a:r>
          </a:p>
        </p:txBody>
      </p:sp>
      <p:sp>
        <p:nvSpPr>
          <p:cNvPr id="25" name="Text Placeholder 24"/>
          <p:cNvSpPr>
            <a:spLocks noGrp="1"/>
          </p:cNvSpPr>
          <p:nvPr>
            <p:ph type="body" sz="quarter" idx="10"/>
          </p:nvPr>
        </p:nvSpPr>
        <p:spPr>
          <a:xfrm>
            <a:off x="554184" y="2195191"/>
            <a:ext cx="11083635" cy="177842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p:cNvGrpSpPr/>
          <p:nvPr userDrawn="1"/>
        </p:nvGrpSpPr>
        <p:grpSpPr>
          <a:xfrm>
            <a:off x="0" y="6505015"/>
            <a:ext cx="12192000" cy="352987"/>
            <a:chOff x="0" y="7372350"/>
            <a:chExt cx="13817600" cy="400052"/>
          </a:xfrm>
        </p:grpSpPr>
        <p:sp>
          <p:nvSpPr>
            <p:cNvPr id="2" name="Rectangle 1"/>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7" name="Rectangle 6"/>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21383436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7D105-430C-4D67-8ED9-D988CC2566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27ED7-1D5A-4C40-A0D1-2EBB79E1B0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6DC017-74E3-4ED4-96B3-ECD574F2F575}"/>
              </a:ext>
            </a:extLst>
          </p:cNvPr>
          <p:cNvSpPr>
            <a:spLocks noGrp="1"/>
          </p:cNvSpPr>
          <p:nvPr>
            <p:ph type="dt" sz="half" idx="10"/>
          </p:nvPr>
        </p:nvSpPr>
        <p:spPr/>
        <p:txBody>
          <a:bodyPr/>
          <a:lstStyle/>
          <a:p>
            <a:fld id="{D6D0F569-AC90-44EB-9EF4-4E5C2F5D823C}" type="datetime1">
              <a:rPr lang="en-US" smtClean="0"/>
              <a:t>5/14/2026</a:t>
            </a:fld>
            <a:endParaRPr lang="en-US" dirty="0"/>
          </a:p>
        </p:txBody>
      </p:sp>
      <p:sp>
        <p:nvSpPr>
          <p:cNvPr id="5" name="Footer Placeholder 4">
            <a:extLst>
              <a:ext uri="{FF2B5EF4-FFF2-40B4-BE49-F238E27FC236}">
                <a16:creationId xmlns:a16="http://schemas.microsoft.com/office/drawing/2014/main" id="{4005216F-A766-4C55-B27A-FF097C113DB2}"/>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73F215A8-A269-4A96-93C7-95F3EB5DA66A}"/>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20867381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D50B6-7D16-49A9-A787-C80CE37F2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EDBEB-0EA9-4475-AB92-615AB32447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28F88-6347-471D-8190-27F1967ACCB8}"/>
              </a:ext>
            </a:extLst>
          </p:cNvPr>
          <p:cNvSpPr>
            <a:spLocks noGrp="1"/>
          </p:cNvSpPr>
          <p:nvPr>
            <p:ph type="dt" sz="half" idx="10"/>
          </p:nvPr>
        </p:nvSpPr>
        <p:spPr/>
        <p:txBody>
          <a:bodyPr/>
          <a:lstStyle/>
          <a:p>
            <a:fld id="{8C2D79EF-17C8-45D8-9866-DAF5723FC604}" type="datetime1">
              <a:rPr lang="en-US" smtClean="0"/>
              <a:t>5/14/2026</a:t>
            </a:fld>
            <a:endParaRPr lang="en-US" dirty="0"/>
          </a:p>
        </p:txBody>
      </p:sp>
      <p:sp>
        <p:nvSpPr>
          <p:cNvPr id="5" name="Footer Placeholder 4">
            <a:extLst>
              <a:ext uri="{FF2B5EF4-FFF2-40B4-BE49-F238E27FC236}">
                <a16:creationId xmlns:a16="http://schemas.microsoft.com/office/drawing/2014/main" id="{D6316544-F03A-48A3-8DA4-5E1E8CA16CFB}"/>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66D68061-3C8D-476F-A464-72C6B7CB2DF7}"/>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652166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D5F6-721D-4B36-9984-AF0CAA5FCA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2AF75-9EB1-4B6F-B9B3-D6203EF51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8752A2-1574-431C-AF10-26F6F8F96EA0}"/>
              </a:ext>
            </a:extLst>
          </p:cNvPr>
          <p:cNvSpPr>
            <a:spLocks noGrp="1"/>
          </p:cNvSpPr>
          <p:nvPr>
            <p:ph type="dt" sz="half" idx="10"/>
          </p:nvPr>
        </p:nvSpPr>
        <p:spPr/>
        <p:txBody>
          <a:bodyPr/>
          <a:lstStyle/>
          <a:p>
            <a:fld id="{DFFC2ADC-3680-4013-A757-E4663495DB98}" type="datetime1">
              <a:rPr lang="en-US" smtClean="0"/>
              <a:t>5/14/2026</a:t>
            </a:fld>
            <a:endParaRPr lang="en-US" dirty="0"/>
          </a:p>
        </p:txBody>
      </p:sp>
      <p:sp>
        <p:nvSpPr>
          <p:cNvPr id="5" name="Footer Placeholder 4">
            <a:extLst>
              <a:ext uri="{FF2B5EF4-FFF2-40B4-BE49-F238E27FC236}">
                <a16:creationId xmlns:a16="http://schemas.microsoft.com/office/drawing/2014/main" id="{FCB28C53-F41E-4AF9-B1B5-BF4650F3151D}"/>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D954A847-207E-4397-947F-E24A26960F38}"/>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3756506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C199-2224-4154-950D-8A945A567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E5072-A8CB-44DC-AF76-BC4083D9C6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D50666-4B8E-4981-A07E-54B7F9404A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62FD0B-DCC5-4CEE-B665-953D120B1829}"/>
              </a:ext>
            </a:extLst>
          </p:cNvPr>
          <p:cNvSpPr>
            <a:spLocks noGrp="1"/>
          </p:cNvSpPr>
          <p:nvPr>
            <p:ph type="dt" sz="half" idx="10"/>
          </p:nvPr>
        </p:nvSpPr>
        <p:spPr/>
        <p:txBody>
          <a:bodyPr/>
          <a:lstStyle/>
          <a:p>
            <a:fld id="{4751BA94-5DCA-4F19-960F-0FB2BD5EE85A}" type="datetime1">
              <a:rPr lang="en-US" smtClean="0"/>
              <a:t>5/14/2026</a:t>
            </a:fld>
            <a:endParaRPr lang="en-US" dirty="0"/>
          </a:p>
        </p:txBody>
      </p:sp>
      <p:sp>
        <p:nvSpPr>
          <p:cNvPr id="6" name="Footer Placeholder 5">
            <a:extLst>
              <a:ext uri="{FF2B5EF4-FFF2-40B4-BE49-F238E27FC236}">
                <a16:creationId xmlns:a16="http://schemas.microsoft.com/office/drawing/2014/main" id="{BACB0552-34C7-4252-A799-B91FF7A58F02}"/>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AB234F06-A341-4DAB-A33F-02896E29D442}"/>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8731523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F5EC-16AC-4319-9DC0-28E452BAFA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C47BB0-4326-4E37-A2A0-B274C9CD8A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161F2-6949-444F-919A-DECAE028D4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4E2B1E-0812-4A3A-88AF-F111E0C2C5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3F3D4F-27A1-4A65-9702-74A2769AD5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31830A-76E4-49E1-873F-75D0F4CCB128}"/>
              </a:ext>
            </a:extLst>
          </p:cNvPr>
          <p:cNvSpPr>
            <a:spLocks noGrp="1"/>
          </p:cNvSpPr>
          <p:nvPr>
            <p:ph type="dt" sz="half" idx="10"/>
          </p:nvPr>
        </p:nvSpPr>
        <p:spPr/>
        <p:txBody>
          <a:bodyPr/>
          <a:lstStyle/>
          <a:p>
            <a:fld id="{01BED947-38D9-44AC-8B89-E79758333B77}" type="datetime1">
              <a:rPr lang="en-US" smtClean="0"/>
              <a:t>5/14/2026</a:t>
            </a:fld>
            <a:endParaRPr lang="en-US" dirty="0"/>
          </a:p>
        </p:txBody>
      </p:sp>
      <p:sp>
        <p:nvSpPr>
          <p:cNvPr id="8" name="Footer Placeholder 7">
            <a:extLst>
              <a:ext uri="{FF2B5EF4-FFF2-40B4-BE49-F238E27FC236}">
                <a16:creationId xmlns:a16="http://schemas.microsoft.com/office/drawing/2014/main" id="{B92EAE71-E3A9-4216-B4B5-1156EE247EED}"/>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E2533F87-EC6B-44D6-9885-8CDCA13D2B84}"/>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637648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0774-B45D-4AFA-B922-D4151E47AE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EA73DE-7BE5-41B7-8FD9-32A7FBC07BE4}"/>
              </a:ext>
            </a:extLst>
          </p:cNvPr>
          <p:cNvSpPr>
            <a:spLocks noGrp="1"/>
          </p:cNvSpPr>
          <p:nvPr>
            <p:ph type="dt" sz="half" idx="10"/>
          </p:nvPr>
        </p:nvSpPr>
        <p:spPr/>
        <p:txBody>
          <a:bodyPr/>
          <a:lstStyle/>
          <a:p>
            <a:fld id="{3781E23F-BD3C-4F23-B116-2B758120C8AC}" type="datetime1">
              <a:rPr lang="en-US" smtClean="0"/>
              <a:t>5/14/2026</a:t>
            </a:fld>
            <a:endParaRPr lang="en-US" dirty="0"/>
          </a:p>
        </p:txBody>
      </p:sp>
      <p:sp>
        <p:nvSpPr>
          <p:cNvPr id="4" name="Footer Placeholder 3">
            <a:extLst>
              <a:ext uri="{FF2B5EF4-FFF2-40B4-BE49-F238E27FC236}">
                <a16:creationId xmlns:a16="http://schemas.microsoft.com/office/drawing/2014/main" id="{0D0403B0-04FE-4E8D-84A2-A727E8E20D66}"/>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EDF98AE1-8798-4F59-82E4-DDE87B128DFB}"/>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2852287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84153D-AA5A-49AF-9826-624348F63A32}"/>
              </a:ext>
            </a:extLst>
          </p:cNvPr>
          <p:cNvSpPr>
            <a:spLocks noGrp="1"/>
          </p:cNvSpPr>
          <p:nvPr>
            <p:ph type="dt" sz="half" idx="10"/>
          </p:nvPr>
        </p:nvSpPr>
        <p:spPr/>
        <p:txBody>
          <a:bodyPr/>
          <a:lstStyle/>
          <a:p>
            <a:fld id="{473CFAA9-6D59-4D98-869E-ACBDB83B2CA4}" type="datetime1">
              <a:rPr lang="en-US" smtClean="0"/>
              <a:t>5/14/2026</a:t>
            </a:fld>
            <a:endParaRPr lang="en-US"/>
          </a:p>
        </p:txBody>
      </p:sp>
      <p:sp>
        <p:nvSpPr>
          <p:cNvPr id="3" name="Footer Placeholder 2">
            <a:extLst>
              <a:ext uri="{FF2B5EF4-FFF2-40B4-BE49-F238E27FC236}">
                <a16:creationId xmlns:a16="http://schemas.microsoft.com/office/drawing/2014/main" id="{6FC2A4E4-253B-4E06-AF7F-9253C4E4DEC9}"/>
              </a:ext>
            </a:extLst>
          </p:cNvPr>
          <p:cNvSpPr>
            <a:spLocks noGrp="1"/>
          </p:cNvSpPr>
          <p:nvPr>
            <p:ph type="ftr" sz="quarter" idx="11"/>
          </p:nvPr>
        </p:nvSpPr>
        <p:spPr/>
        <p:txBody>
          <a:bodyPr/>
          <a:lstStyle/>
          <a:p>
            <a:r>
              <a:rPr lang="en-US"/>
              <a:t>Sample Footer Text</a:t>
            </a:r>
            <a:endParaRPr lang="en-US" dirty="0"/>
          </a:p>
        </p:txBody>
      </p:sp>
      <p:sp>
        <p:nvSpPr>
          <p:cNvPr id="4" name="Slide Number Placeholder 3">
            <a:extLst>
              <a:ext uri="{FF2B5EF4-FFF2-40B4-BE49-F238E27FC236}">
                <a16:creationId xmlns:a16="http://schemas.microsoft.com/office/drawing/2014/main" id="{67837F64-6FE2-4C21-8FA0-7DD05DA3F3AC}"/>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750754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4D69-514A-4B04-942C-7D14A6A0E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71EAE0-6569-4C78-B084-C410584AAF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F15477-A822-41B4-A148-040EA43BA0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C4696-9F2C-4E92-89DF-5E4701766E50}"/>
              </a:ext>
            </a:extLst>
          </p:cNvPr>
          <p:cNvSpPr>
            <a:spLocks noGrp="1"/>
          </p:cNvSpPr>
          <p:nvPr>
            <p:ph type="dt" sz="half" idx="10"/>
          </p:nvPr>
        </p:nvSpPr>
        <p:spPr/>
        <p:txBody>
          <a:bodyPr/>
          <a:lstStyle/>
          <a:p>
            <a:fld id="{DC410804-27E3-430A-BB42-B831260DE39A}" type="datetime1">
              <a:rPr lang="en-US" smtClean="0"/>
              <a:t>5/14/2026</a:t>
            </a:fld>
            <a:endParaRPr lang="en-US" dirty="0"/>
          </a:p>
        </p:txBody>
      </p:sp>
      <p:sp>
        <p:nvSpPr>
          <p:cNvPr id="6" name="Footer Placeholder 5">
            <a:extLst>
              <a:ext uri="{FF2B5EF4-FFF2-40B4-BE49-F238E27FC236}">
                <a16:creationId xmlns:a16="http://schemas.microsoft.com/office/drawing/2014/main" id="{B9800067-681B-45CB-B753-2F6353AC3FC2}"/>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A9C3C1A7-E66C-4F3E-9E8E-CBB0E053C683}"/>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22583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AF72B4-AB05-483B-BA4D-E22C3B95CE91}"/>
              </a:ext>
            </a:extLst>
          </p:cNvPr>
          <p:cNvSpPr>
            <a:spLocks noGrp="1"/>
          </p:cNvSpPr>
          <p:nvPr>
            <p:ph type="dt" sz="half" idx="10"/>
          </p:nvPr>
        </p:nvSpPr>
        <p:spPr/>
        <p:txBody>
          <a:bodyPr/>
          <a:lstStyle/>
          <a:p>
            <a:fld id="{28EE4571-E059-4A85-8571-DD5FB92EF2B3}" type="datetimeFigureOut">
              <a:rPr lang="en-US" smtClean="0"/>
              <a:t>5/14/2026</a:t>
            </a:fld>
            <a:endParaRPr lang="en-US"/>
          </a:p>
        </p:txBody>
      </p:sp>
      <p:sp>
        <p:nvSpPr>
          <p:cNvPr id="3" name="Footer Placeholder 2">
            <a:extLst>
              <a:ext uri="{FF2B5EF4-FFF2-40B4-BE49-F238E27FC236}">
                <a16:creationId xmlns:a16="http://schemas.microsoft.com/office/drawing/2014/main" id="{D8206CC7-AE18-41F9-A7DF-72C43BA598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C8536-2570-4AD6-B8CC-55DC23D6B1EE}"/>
              </a:ext>
            </a:extLst>
          </p:cNvPr>
          <p:cNvSpPr>
            <a:spLocks noGrp="1"/>
          </p:cNvSpPr>
          <p:nvPr>
            <p:ph type="sldNum" sz="quarter" idx="12"/>
          </p:nvPr>
        </p:nvSpPr>
        <p:spPr/>
        <p:txBody>
          <a:bodyPr/>
          <a:lstStyle/>
          <a:p>
            <a:fld id="{B609749D-7916-4171-8436-8D6F984A188C}" type="slidenum">
              <a:rPr lang="en-US" smtClean="0"/>
              <a:t>‹#›</a:t>
            </a:fld>
            <a:endParaRPr lang="en-US"/>
          </a:p>
        </p:txBody>
      </p:sp>
    </p:spTree>
    <p:extLst>
      <p:ext uri="{BB962C8B-B14F-4D97-AF65-F5344CB8AC3E}">
        <p14:creationId xmlns:p14="http://schemas.microsoft.com/office/powerpoint/2010/main" val="29548437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995B8-6BA5-4869-809B-66263A4B0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F9A0AE-907F-49CF-B724-D80855A8B7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84DE44-BB8F-4CD1-AC7F-054649EC9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696D8-7178-429F-AB86-F31A8BB3C43D}"/>
              </a:ext>
            </a:extLst>
          </p:cNvPr>
          <p:cNvSpPr>
            <a:spLocks noGrp="1"/>
          </p:cNvSpPr>
          <p:nvPr>
            <p:ph type="dt" sz="half" idx="10"/>
          </p:nvPr>
        </p:nvSpPr>
        <p:spPr/>
        <p:txBody>
          <a:bodyPr/>
          <a:lstStyle/>
          <a:p>
            <a:fld id="{60E22DE3-3D1A-4D53-B9A6-6C7463B8C992}" type="datetime1">
              <a:rPr lang="en-US" smtClean="0"/>
              <a:t>5/14/2026</a:t>
            </a:fld>
            <a:endParaRPr lang="en-US" dirty="0"/>
          </a:p>
        </p:txBody>
      </p:sp>
      <p:sp>
        <p:nvSpPr>
          <p:cNvPr id="6" name="Footer Placeholder 5">
            <a:extLst>
              <a:ext uri="{FF2B5EF4-FFF2-40B4-BE49-F238E27FC236}">
                <a16:creationId xmlns:a16="http://schemas.microsoft.com/office/drawing/2014/main" id="{AD3AD5BF-A196-4BB3-9326-7EA379414693}"/>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0EFBB176-D458-4029-B806-2578B8E58927}"/>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4499194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DECF-7C74-43A7-AE3E-48A88608F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DC170B-27A4-4A35-87B7-F7F2CB099E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A3E10-F91A-41D0-AB51-B49856E8D0E6}"/>
              </a:ext>
            </a:extLst>
          </p:cNvPr>
          <p:cNvSpPr>
            <a:spLocks noGrp="1"/>
          </p:cNvSpPr>
          <p:nvPr>
            <p:ph type="dt" sz="half" idx="10"/>
          </p:nvPr>
        </p:nvSpPr>
        <p:spPr/>
        <p:txBody>
          <a:bodyPr/>
          <a:lstStyle/>
          <a:p>
            <a:fld id="{46BA7D41-E8B7-4A0B-B861-3EC4AE88917D}" type="datetime1">
              <a:rPr lang="en-US" smtClean="0"/>
              <a:t>5/14/2026</a:t>
            </a:fld>
            <a:endParaRPr lang="en-US" dirty="0"/>
          </a:p>
        </p:txBody>
      </p:sp>
      <p:sp>
        <p:nvSpPr>
          <p:cNvPr id="5" name="Footer Placeholder 4">
            <a:extLst>
              <a:ext uri="{FF2B5EF4-FFF2-40B4-BE49-F238E27FC236}">
                <a16:creationId xmlns:a16="http://schemas.microsoft.com/office/drawing/2014/main" id="{17810765-4097-4FAC-BAFC-C1BFE56A6111}"/>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243AB707-6B2D-4FC8-AFC3-DF1DFC709F3D}"/>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405926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16E84-57CF-4DA2-8540-7C7F87D55D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7138F9-85AD-4C68-A2A1-A72019CC81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1694A-D8A7-45A2-9BF5-58D252ADB487}"/>
              </a:ext>
            </a:extLst>
          </p:cNvPr>
          <p:cNvSpPr>
            <a:spLocks noGrp="1"/>
          </p:cNvSpPr>
          <p:nvPr>
            <p:ph type="dt" sz="half" idx="10"/>
          </p:nvPr>
        </p:nvSpPr>
        <p:spPr/>
        <p:txBody>
          <a:bodyPr/>
          <a:lstStyle/>
          <a:p>
            <a:fld id="{A7C34823-0B19-4B4E-A643-7A3B0A3D24D6}" type="datetime1">
              <a:rPr lang="en-US" smtClean="0"/>
              <a:t>5/14/2026</a:t>
            </a:fld>
            <a:endParaRPr lang="en-US" dirty="0"/>
          </a:p>
        </p:txBody>
      </p:sp>
      <p:sp>
        <p:nvSpPr>
          <p:cNvPr id="5" name="Footer Placeholder 4">
            <a:extLst>
              <a:ext uri="{FF2B5EF4-FFF2-40B4-BE49-F238E27FC236}">
                <a16:creationId xmlns:a16="http://schemas.microsoft.com/office/drawing/2014/main" id="{2CA75CB5-BADD-4A1A-9A53-AA709BDBDB20}"/>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312A2466-4A8B-4A80-8C77-3F5494B37DEF}"/>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397183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8C1466B-C706-4E94-B65B-506EFDA3767A}" type="slidenum">
              <a:rPr lang="en-US" altLang="en-US" smtClean="0"/>
              <a:pPr/>
              <a:t>‹#›</a:t>
            </a:fld>
            <a:endParaRPr lang="en-US" altLang="en-US"/>
          </a:p>
        </p:txBody>
      </p:sp>
    </p:spTree>
    <p:extLst>
      <p:ext uri="{BB962C8B-B14F-4D97-AF65-F5344CB8AC3E}">
        <p14:creationId xmlns:p14="http://schemas.microsoft.com/office/powerpoint/2010/main" val="127536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E9DB6AB-3A24-4F85-B504-86B42ED39EE3}" type="slidenum">
              <a:rPr lang="en-US" altLang="en-US" smtClean="0"/>
              <a:pPr/>
              <a:t>‹#›</a:t>
            </a:fld>
            <a:endParaRPr lang="en-US" altLang="en-US"/>
          </a:p>
        </p:txBody>
      </p:sp>
    </p:spTree>
    <p:extLst>
      <p:ext uri="{BB962C8B-B14F-4D97-AF65-F5344CB8AC3E}">
        <p14:creationId xmlns:p14="http://schemas.microsoft.com/office/powerpoint/2010/main" val="25661304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3A0221C-1C13-46EA-9868-A3E8D4CA3145}" type="slidenum">
              <a:rPr lang="en-US" altLang="en-US" smtClean="0"/>
              <a:pPr/>
              <a:t>‹#›</a:t>
            </a:fld>
            <a:endParaRPr lang="en-US" altLang="en-US"/>
          </a:p>
        </p:txBody>
      </p:sp>
    </p:spTree>
    <p:extLst>
      <p:ext uri="{BB962C8B-B14F-4D97-AF65-F5344CB8AC3E}">
        <p14:creationId xmlns:p14="http://schemas.microsoft.com/office/powerpoint/2010/main" val="27976666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9C7B9E5-C0B6-47E8-8599-2DF1B5BD1E2A}" type="slidenum">
              <a:rPr lang="en-US" altLang="en-US" smtClean="0"/>
              <a:pPr/>
              <a:t>‹#›</a:t>
            </a:fld>
            <a:endParaRPr lang="en-US" altLang="en-US"/>
          </a:p>
        </p:txBody>
      </p:sp>
    </p:spTree>
    <p:extLst>
      <p:ext uri="{BB962C8B-B14F-4D97-AF65-F5344CB8AC3E}">
        <p14:creationId xmlns:p14="http://schemas.microsoft.com/office/powerpoint/2010/main" val="16749444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D0DFCAF-2617-4324-A62F-C775F7C8EE2B}" type="slidenum">
              <a:rPr lang="en-US" altLang="en-US" smtClean="0"/>
              <a:pPr/>
              <a:t>‹#›</a:t>
            </a:fld>
            <a:endParaRPr lang="en-US" altLang="en-US"/>
          </a:p>
        </p:txBody>
      </p:sp>
    </p:spTree>
    <p:extLst>
      <p:ext uri="{BB962C8B-B14F-4D97-AF65-F5344CB8AC3E}">
        <p14:creationId xmlns:p14="http://schemas.microsoft.com/office/powerpoint/2010/main" val="1848150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6F5A415-78A5-47D0-B263-EA10843DA35C}" type="slidenum">
              <a:rPr lang="en-US" altLang="en-US" smtClean="0"/>
              <a:pPr/>
              <a:t>‹#›</a:t>
            </a:fld>
            <a:endParaRPr lang="en-US" altLang="en-US"/>
          </a:p>
        </p:txBody>
      </p:sp>
    </p:spTree>
    <p:extLst>
      <p:ext uri="{BB962C8B-B14F-4D97-AF65-F5344CB8AC3E}">
        <p14:creationId xmlns:p14="http://schemas.microsoft.com/office/powerpoint/2010/main" val="2680972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FDC761EA-AADC-4265-934D-C9C7E0BFD14A}" type="slidenum">
              <a:rPr lang="en-US" altLang="en-US" smtClean="0"/>
              <a:pPr/>
              <a:t>‹#›</a:t>
            </a:fld>
            <a:endParaRPr lang="en-US" altLang="en-US"/>
          </a:p>
        </p:txBody>
      </p:sp>
    </p:spTree>
    <p:extLst>
      <p:ext uri="{BB962C8B-B14F-4D97-AF65-F5344CB8AC3E}">
        <p14:creationId xmlns:p14="http://schemas.microsoft.com/office/powerpoint/2010/main" val="1750283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7161-F823-4477-91F0-56484519F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7A88D1-E783-4B2B-A28D-440631BF19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9AEDC9-7482-4085-92FE-25CAFD6EA9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6E87D-E378-4134-BD1D-7BA89BCCE4B5}"/>
              </a:ext>
            </a:extLst>
          </p:cNvPr>
          <p:cNvSpPr>
            <a:spLocks noGrp="1"/>
          </p:cNvSpPr>
          <p:nvPr>
            <p:ph type="dt" sz="half" idx="10"/>
          </p:nvPr>
        </p:nvSpPr>
        <p:spPr/>
        <p:txBody>
          <a:bodyPr/>
          <a:lstStyle/>
          <a:p>
            <a:fld id="{28EE4571-E059-4A85-8571-DD5FB92EF2B3}" type="datetimeFigureOut">
              <a:rPr lang="en-US" smtClean="0"/>
              <a:t>5/14/2026</a:t>
            </a:fld>
            <a:endParaRPr lang="en-US"/>
          </a:p>
        </p:txBody>
      </p:sp>
      <p:sp>
        <p:nvSpPr>
          <p:cNvPr id="6" name="Footer Placeholder 5">
            <a:extLst>
              <a:ext uri="{FF2B5EF4-FFF2-40B4-BE49-F238E27FC236}">
                <a16:creationId xmlns:a16="http://schemas.microsoft.com/office/drawing/2014/main" id="{ED092553-81CD-45A0-BD95-2F31820F9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F40CBF-3011-458F-AFB3-682B0832474B}"/>
              </a:ext>
            </a:extLst>
          </p:cNvPr>
          <p:cNvSpPr>
            <a:spLocks noGrp="1"/>
          </p:cNvSpPr>
          <p:nvPr>
            <p:ph type="sldNum" sz="quarter" idx="12"/>
          </p:nvPr>
        </p:nvSpPr>
        <p:spPr/>
        <p:txBody>
          <a:bodyPr/>
          <a:lstStyle/>
          <a:p>
            <a:fld id="{B609749D-7916-4171-8436-8D6F984A188C}" type="slidenum">
              <a:rPr lang="en-US" smtClean="0"/>
              <a:t>‹#›</a:t>
            </a:fld>
            <a:endParaRPr lang="en-US"/>
          </a:p>
        </p:txBody>
      </p:sp>
    </p:spTree>
    <p:extLst>
      <p:ext uri="{BB962C8B-B14F-4D97-AF65-F5344CB8AC3E}">
        <p14:creationId xmlns:p14="http://schemas.microsoft.com/office/powerpoint/2010/main" val="3820381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B9BF5F1-9BD5-47A6-9839-FAADF00D1DEB}" type="slidenum">
              <a:rPr lang="en-US" altLang="en-US" smtClean="0"/>
              <a:pPr/>
              <a:t>‹#›</a:t>
            </a:fld>
            <a:endParaRPr lang="en-US" altLang="en-US"/>
          </a:p>
        </p:txBody>
      </p:sp>
    </p:spTree>
    <p:extLst>
      <p:ext uri="{BB962C8B-B14F-4D97-AF65-F5344CB8AC3E}">
        <p14:creationId xmlns:p14="http://schemas.microsoft.com/office/powerpoint/2010/main" val="10276813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AE24DFA-4A12-4660-AC67-C823EC4C68BB}" type="slidenum">
              <a:rPr lang="en-US" altLang="en-US" smtClean="0"/>
              <a:pPr/>
              <a:t>‹#›</a:t>
            </a:fld>
            <a:endParaRPr lang="en-US" altLang="en-US"/>
          </a:p>
        </p:txBody>
      </p:sp>
    </p:spTree>
    <p:extLst>
      <p:ext uri="{BB962C8B-B14F-4D97-AF65-F5344CB8AC3E}">
        <p14:creationId xmlns:p14="http://schemas.microsoft.com/office/powerpoint/2010/main" val="2140072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F2434A5-2A3D-432F-A03F-687AFF80FCDC}" type="slidenum">
              <a:rPr lang="en-US" altLang="en-US" smtClean="0"/>
              <a:pPr/>
              <a:t>‹#›</a:t>
            </a:fld>
            <a:endParaRPr lang="en-US" altLang="en-US"/>
          </a:p>
        </p:txBody>
      </p:sp>
    </p:spTree>
    <p:extLst>
      <p:ext uri="{BB962C8B-B14F-4D97-AF65-F5344CB8AC3E}">
        <p14:creationId xmlns:p14="http://schemas.microsoft.com/office/powerpoint/2010/main" val="24644296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F4CB2EB-818C-4EE1-AAF3-6435AA035CD6}" type="slidenum">
              <a:rPr lang="en-US" altLang="en-US" smtClean="0"/>
              <a:pPr/>
              <a:t>‹#›</a:t>
            </a:fld>
            <a:endParaRPr lang="en-US" altLang="en-US"/>
          </a:p>
        </p:txBody>
      </p:sp>
    </p:spTree>
    <p:extLst>
      <p:ext uri="{BB962C8B-B14F-4D97-AF65-F5344CB8AC3E}">
        <p14:creationId xmlns:p14="http://schemas.microsoft.com/office/powerpoint/2010/main" val="35727631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A07B927A-A1EA-404A-8569-76848BF1CED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2A4C4701-A867-43D9-B569-493367B211DD}"/>
              </a:ext>
            </a:extLst>
          </p:cNvPr>
          <p:cNvSpPr>
            <a:spLocks noGrp="1" noChangeArrowheads="1"/>
          </p:cNvSpPr>
          <p:nvPr>
            <p:ph type="sldNum" sz="quarter" idx="11"/>
          </p:nvPr>
        </p:nvSpPr>
        <p:spPr>
          <a:ln/>
        </p:spPr>
        <p:txBody>
          <a:bodyPr/>
          <a:lstStyle>
            <a:lvl1pPr>
              <a:defRPr/>
            </a:lvl1pPr>
          </a:lstStyle>
          <a:p>
            <a:fld id="{F8147B34-E0D9-4D7B-953E-F00960B73F2D}" type="slidenum">
              <a:rPr lang="en-US" altLang="en-US"/>
              <a:pPr/>
              <a:t>‹#›</a:t>
            </a:fld>
            <a:endParaRPr lang="en-US" altLang="en-US"/>
          </a:p>
        </p:txBody>
      </p:sp>
      <p:sp>
        <p:nvSpPr>
          <p:cNvPr id="7" name="Rectangle 16">
            <a:extLst>
              <a:ext uri="{FF2B5EF4-FFF2-40B4-BE49-F238E27FC236}">
                <a16:creationId xmlns:a16="http://schemas.microsoft.com/office/drawing/2014/main" id="{B3591DBA-D74B-42A9-8F2B-4B29DFB74C21}"/>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243964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CAB1F388-FC3A-4DEF-B246-4A806AED274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802A5E3A-7B38-4D4F-BF1B-C0CF5387B25D}"/>
              </a:ext>
            </a:extLst>
          </p:cNvPr>
          <p:cNvSpPr>
            <a:spLocks noGrp="1" noChangeArrowheads="1"/>
          </p:cNvSpPr>
          <p:nvPr>
            <p:ph type="sldNum" sz="quarter" idx="11"/>
          </p:nvPr>
        </p:nvSpPr>
        <p:spPr>
          <a:ln/>
        </p:spPr>
        <p:txBody>
          <a:bodyPr/>
          <a:lstStyle>
            <a:lvl1pPr>
              <a:defRPr/>
            </a:lvl1pPr>
          </a:lstStyle>
          <a:p>
            <a:fld id="{133A5A2F-2CD9-4431-BA0F-A8C824FCF462}" type="slidenum">
              <a:rPr lang="en-US" altLang="en-US"/>
              <a:pPr/>
              <a:t>‹#›</a:t>
            </a:fld>
            <a:endParaRPr lang="en-US" altLang="en-US"/>
          </a:p>
        </p:txBody>
      </p:sp>
      <p:sp>
        <p:nvSpPr>
          <p:cNvPr id="8" name="Rectangle 16">
            <a:extLst>
              <a:ext uri="{FF2B5EF4-FFF2-40B4-BE49-F238E27FC236}">
                <a16:creationId xmlns:a16="http://schemas.microsoft.com/office/drawing/2014/main" id="{447A06A7-28AA-440C-8E45-88E8F225C27E}"/>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792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DA1B-8E61-4BB3-9995-A3FF4FAF21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2F504-A4B9-4D74-99E1-418E499107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33347E-04BE-43C5-9196-EE724FAF30D0}"/>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57DDC01-3695-4CA5-B6FF-706346AFBF1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5B01F4F-E872-481C-A6E2-1C9E7C42F6BE}"/>
              </a:ext>
            </a:extLst>
          </p:cNvPr>
          <p:cNvSpPr>
            <a:spLocks noGrp="1"/>
          </p:cNvSpPr>
          <p:nvPr>
            <p:ph type="sldNum" sz="quarter" idx="12"/>
          </p:nvPr>
        </p:nvSpPr>
        <p:spPr/>
        <p:txBody>
          <a:bodyPr/>
          <a:lstStyle/>
          <a:p>
            <a:fld id="{51C0C591-A3D7-4BBD-B295-846C8E4B9DCF}" type="slidenum">
              <a:rPr lang="en-US" altLang="en-US" smtClean="0"/>
              <a:pPr/>
              <a:t>‹#›</a:t>
            </a:fld>
            <a:endParaRPr lang="en-US" altLang="en-US"/>
          </a:p>
        </p:txBody>
      </p:sp>
    </p:spTree>
    <p:extLst>
      <p:ext uri="{BB962C8B-B14F-4D97-AF65-F5344CB8AC3E}">
        <p14:creationId xmlns:p14="http://schemas.microsoft.com/office/powerpoint/2010/main" val="26966962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3B8E8-A30D-42C8-BB24-642D6222C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B23BC-EA6D-483B-9EC6-E59D151875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BB5A0-D5BF-4CA5-9693-E1D61198932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6F32CB1-4FCE-4C58-90E6-2D90BB8C8A2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D83AA3E-7F8B-4CEF-A8CA-873AEA63C521}"/>
              </a:ext>
            </a:extLst>
          </p:cNvPr>
          <p:cNvSpPr>
            <a:spLocks noGrp="1"/>
          </p:cNvSpPr>
          <p:nvPr>
            <p:ph type="sldNum" sz="quarter" idx="12"/>
          </p:nvPr>
        </p:nvSpPr>
        <p:spPr/>
        <p:txBody>
          <a:bodyPr/>
          <a:lstStyle/>
          <a:p>
            <a:fld id="{7C258A32-833C-4624-9D93-8F32805A187A}" type="slidenum">
              <a:rPr lang="en-US" altLang="en-US" smtClean="0"/>
              <a:pPr/>
              <a:t>‹#›</a:t>
            </a:fld>
            <a:endParaRPr lang="en-US" altLang="en-US"/>
          </a:p>
        </p:txBody>
      </p:sp>
    </p:spTree>
    <p:extLst>
      <p:ext uri="{BB962C8B-B14F-4D97-AF65-F5344CB8AC3E}">
        <p14:creationId xmlns:p14="http://schemas.microsoft.com/office/powerpoint/2010/main" val="25640060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2530-8DD1-43A7-B1CE-42EB3558E6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4ABB57-EBB3-4ECE-9C99-E6C57AFAE5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C56204-AF9D-4106-A125-79D2E3E2617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EA0E735-8694-4E29-81A8-8C5F2BD478F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0643F34-D9C8-42A0-B5BA-0A2139F02F77}"/>
              </a:ext>
            </a:extLst>
          </p:cNvPr>
          <p:cNvSpPr>
            <a:spLocks noGrp="1"/>
          </p:cNvSpPr>
          <p:nvPr>
            <p:ph type="sldNum" sz="quarter" idx="12"/>
          </p:nvPr>
        </p:nvSpPr>
        <p:spPr/>
        <p:txBody>
          <a:bodyPr/>
          <a:lstStyle/>
          <a:p>
            <a:fld id="{5C391AE5-86B2-427E-91FC-D20714EF8746}" type="slidenum">
              <a:rPr lang="en-US" altLang="en-US" smtClean="0"/>
              <a:pPr/>
              <a:t>‹#›</a:t>
            </a:fld>
            <a:endParaRPr lang="en-US" altLang="en-US"/>
          </a:p>
        </p:txBody>
      </p:sp>
    </p:spTree>
    <p:extLst>
      <p:ext uri="{BB962C8B-B14F-4D97-AF65-F5344CB8AC3E}">
        <p14:creationId xmlns:p14="http://schemas.microsoft.com/office/powerpoint/2010/main" val="39128451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9D121-696C-4475-BF9F-3CCE60997E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C2D21-3321-41A0-86AE-CDFD71A2C3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21A9FC-F4E0-4BFB-BC6D-EC0E40DEB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CB885F-B61A-4699-BA98-9E59F4E25F0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1F699497-0CF9-4B56-8C30-F45D0C3D1E8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AAEB279-2DFD-4592-9E37-08B6E39717DB}"/>
              </a:ext>
            </a:extLst>
          </p:cNvPr>
          <p:cNvSpPr>
            <a:spLocks noGrp="1"/>
          </p:cNvSpPr>
          <p:nvPr>
            <p:ph type="sldNum" sz="quarter" idx="12"/>
          </p:nvPr>
        </p:nvSpPr>
        <p:spPr/>
        <p:txBody>
          <a:bodyPr/>
          <a:lstStyle/>
          <a:p>
            <a:fld id="{AEB55EBB-41B9-408A-9CD2-7F9FFFA56FF0}" type="slidenum">
              <a:rPr lang="en-US" altLang="en-US" smtClean="0"/>
              <a:pPr/>
              <a:t>‹#›</a:t>
            </a:fld>
            <a:endParaRPr lang="en-US" altLang="en-US"/>
          </a:p>
        </p:txBody>
      </p:sp>
    </p:spTree>
    <p:extLst>
      <p:ext uri="{BB962C8B-B14F-4D97-AF65-F5344CB8AC3E}">
        <p14:creationId xmlns:p14="http://schemas.microsoft.com/office/powerpoint/2010/main" val="1992362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2103-C2EA-4CCF-9638-3A012BBB13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3B48A-1300-4382-B28F-831D46FCB4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A818CD-BA21-4B07-A58F-0F28ABD67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5F703F-B2B3-4CDA-A7E2-53D2E3B1E826}"/>
              </a:ext>
            </a:extLst>
          </p:cNvPr>
          <p:cNvSpPr>
            <a:spLocks noGrp="1"/>
          </p:cNvSpPr>
          <p:nvPr>
            <p:ph type="dt" sz="half" idx="10"/>
          </p:nvPr>
        </p:nvSpPr>
        <p:spPr/>
        <p:txBody>
          <a:bodyPr/>
          <a:lstStyle/>
          <a:p>
            <a:fld id="{28EE4571-E059-4A85-8571-DD5FB92EF2B3}" type="datetimeFigureOut">
              <a:rPr lang="en-US" smtClean="0"/>
              <a:t>5/14/2026</a:t>
            </a:fld>
            <a:endParaRPr lang="en-US"/>
          </a:p>
        </p:txBody>
      </p:sp>
      <p:sp>
        <p:nvSpPr>
          <p:cNvPr id="6" name="Footer Placeholder 5">
            <a:extLst>
              <a:ext uri="{FF2B5EF4-FFF2-40B4-BE49-F238E27FC236}">
                <a16:creationId xmlns:a16="http://schemas.microsoft.com/office/drawing/2014/main" id="{413BDA09-B456-4D34-AB73-876F280940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02303-3775-43EB-9204-CC070916E73F}"/>
              </a:ext>
            </a:extLst>
          </p:cNvPr>
          <p:cNvSpPr>
            <a:spLocks noGrp="1"/>
          </p:cNvSpPr>
          <p:nvPr>
            <p:ph type="sldNum" sz="quarter" idx="12"/>
          </p:nvPr>
        </p:nvSpPr>
        <p:spPr/>
        <p:txBody>
          <a:bodyPr/>
          <a:lstStyle/>
          <a:p>
            <a:fld id="{B609749D-7916-4171-8436-8D6F984A188C}" type="slidenum">
              <a:rPr lang="en-US" smtClean="0"/>
              <a:t>‹#›</a:t>
            </a:fld>
            <a:endParaRPr lang="en-US"/>
          </a:p>
        </p:txBody>
      </p:sp>
    </p:spTree>
    <p:extLst>
      <p:ext uri="{BB962C8B-B14F-4D97-AF65-F5344CB8AC3E}">
        <p14:creationId xmlns:p14="http://schemas.microsoft.com/office/powerpoint/2010/main" val="17702617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2BFB-82EF-4C02-BFE2-631DBA556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62F91-247A-43FD-905C-6A0D65EF5B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8201B7-3578-48E4-A07A-A8BDAF6F26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F2106-3B52-4D37-9FEF-D7C6D633B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8221C-580E-47E4-9F89-272702F818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38066-FED3-4D22-9347-0D05D9B51D7A}"/>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8BAF4C18-80D3-4A8C-B3E3-0F3E9BFB316C}"/>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80CC8642-1092-4666-8ECD-A05983104655}"/>
              </a:ext>
            </a:extLst>
          </p:cNvPr>
          <p:cNvSpPr>
            <a:spLocks noGrp="1"/>
          </p:cNvSpPr>
          <p:nvPr>
            <p:ph type="sldNum" sz="quarter" idx="12"/>
          </p:nvPr>
        </p:nvSpPr>
        <p:spPr/>
        <p:txBody>
          <a:bodyPr/>
          <a:lstStyle/>
          <a:p>
            <a:fld id="{1EC799FC-8CB2-47D4-9225-A1714A53BDF7}" type="slidenum">
              <a:rPr lang="en-US" altLang="en-US" smtClean="0"/>
              <a:pPr/>
              <a:t>‹#›</a:t>
            </a:fld>
            <a:endParaRPr lang="en-US" altLang="en-US"/>
          </a:p>
        </p:txBody>
      </p:sp>
    </p:spTree>
    <p:extLst>
      <p:ext uri="{BB962C8B-B14F-4D97-AF65-F5344CB8AC3E}">
        <p14:creationId xmlns:p14="http://schemas.microsoft.com/office/powerpoint/2010/main" val="6503452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1ADE4-9885-40DD-9CD2-712FC27207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2913C6-32A9-480A-9F8E-43937064B752}"/>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2CB4970D-F4BD-4547-8882-974D8758CEE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F6BCD347-F383-4CBE-9FEA-3AD2E18F9EBE}"/>
              </a:ext>
            </a:extLst>
          </p:cNvPr>
          <p:cNvSpPr>
            <a:spLocks noGrp="1"/>
          </p:cNvSpPr>
          <p:nvPr>
            <p:ph type="sldNum" sz="quarter" idx="12"/>
          </p:nvPr>
        </p:nvSpPr>
        <p:spPr/>
        <p:txBody>
          <a:bodyPr/>
          <a:lstStyle/>
          <a:p>
            <a:fld id="{9A8BDCC0-DC91-4007-81C5-B37CF77E70DB}" type="slidenum">
              <a:rPr lang="en-US" altLang="en-US" smtClean="0"/>
              <a:pPr/>
              <a:t>‹#›</a:t>
            </a:fld>
            <a:endParaRPr lang="en-US" altLang="en-US"/>
          </a:p>
        </p:txBody>
      </p:sp>
    </p:spTree>
    <p:extLst>
      <p:ext uri="{BB962C8B-B14F-4D97-AF65-F5344CB8AC3E}">
        <p14:creationId xmlns:p14="http://schemas.microsoft.com/office/powerpoint/2010/main" val="23223304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C980F9-2A97-4381-BE82-37131872AD6F}"/>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A317A124-52EC-4F20-BB04-58E6E4758474}"/>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4D46F9E1-20EB-475B-B52C-BA9A96CBE8C5}"/>
              </a:ext>
            </a:extLst>
          </p:cNvPr>
          <p:cNvSpPr>
            <a:spLocks noGrp="1"/>
          </p:cNvSpPr>
          <p:nvPr>
            <p:ph type="sldNum" sz="quarter" idx="12"/>
          </p:nvPr>
        </p:nvSpPr>
        <p:spPr/>
        <p:txBody>
          <a:bodyPr/>
          <a:lstStyle/>
          <a:p>
            <a:fld id="{900699B8-60F8-4EB0-B8F3-24B698E9EB71}" type="slidenum">
              <a:rPr lang="en-US" altLang="en-US" smtClean="0"/>
              <a:pPr/>
              <a:t>‹#›</a:t>
            </a:fld>
            <a:endParaRPr lang="en-US" altLang="en-US"/>
          </a:p>
        </p:txBody>
      </p:sp>
    </p:spTree>
    <p:extLst>
      <p:ext uri="{BB962C8B-B14F-4D97-AF65-F5344CB8AC3E}">
        <p14:creationId xmlns:p14="http://schemas.microsoft.com/office/powerpoint/2010/main" val="26773324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A311-0381-43A0-A028-BEEEEC693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8673D4-B081-4ED0-B281-B88387F244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C1F718-3CD0-4BB0-B545-D6D7351DA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78DDBC-9F77-4750-8FB7-4CAAA02E6675}"/>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159FB2DA-FF36-4499-9C93-9E8F82D48AF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5ADB0F3-2EEE-4FAC-8BB7-E09317A61844}"/>
              </a:ext>
            </a:extLst>
          </p:cNvPr>
          <p:cNvSpPr>
            <a:spLocks noGrp="1"/>
          </p:cNvSpPr>
          <p:nvPr>
            <p:ph type="sldNum" sz="quarter" idx="12"/>
          </p:nvPr>
        </p:nvSpPr>
        <p:spPr/>
        <p:txBody>
          <a:bodyPr/>
          <a:lstStyle/>
          <a:p>
            <a:fld id="{A06B7EA5-D0F7-4AB7-9C15-45C564B79848}" type="slidenum">
              <a:rPr lang="en-US" altLang="en-US" smtClean="0"/>
              <a:pPr/>
              <a:t>‹#›</a:t>
            </a:fld>
            <a:endParaRPr lang="en-US" altLang="en-US"/>
          </a:p>
        </p:txBody>
      </p:sp>
    </p:spTree>
    <p:extLst>
      <p:ext uri="{BB962C8B-B14F-4D97-AF65-F5344CB8AC3E}">
        <p14:creationId xmlns:p14="http://schemas.microsoft.com/office/powerpoint/2010/main" val="11183468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A08E-F8A6-4673-8CD1-BB06BC15B5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AC181B-97E2-4E74-BE43-A9033E925C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F40560-D36B-4E7B-BA7A-6819702F6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7B373-ECDC-449E-88E3-17FB50D8066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4F46A42-38C1-4B0C-8765-8803AD809CB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787A60E-6570-43CE-9F25-2397894261D7}"/>
              </a:ext>
            </a:extLst>
          </p:cNvPr>
          <p:cNvSpPr>
            <a:spLocks noGrp="1"/>
          </p:cNvSpPr>
          <p:nvPr>
            <p:ph type="sldNum" sz="quarter" idx="12"/>
          </p:nvPr>
        </p:nvSpPr>
        <p:spPr/>
        <p:txBody>
          <a:bodyPr/>
          <a:lstStyle/>
          <a:p>
            <a:fld id="{67DB615C-6841-4037-8DAE-21D937A52F3A}" type="slidenum">
              <a:rPr lang="en-US" altLang="en-US" smtClean="0"/>
              <a:pPr/>
              <a:t>‹#›</a:t>
            </a:fld>
            <a:endParaRPr lang="en-US" altLang="en-US"/>
          </a:p>
        </p:txBody>
      </p:sp>
    </p:spTree>
    <p:extLst>
      <p:ext uri="{BB962C8B-B14F-4D97-AF65-F5344CB8AC3E}">
        <p14:creationId xmlns:p14="http://schemas.microsoft.com/office/powerpoint/2010/main" val="17985618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C1237-5075-4D1D-98F3-6167769F1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F24905-59D3-4D73-8A52-E91E22082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B2099-D04B-4D40-A1C5-4CF7801C5DB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18899EA-D691-4EA8-AF0E-2A044941A54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E35BC09-3143-45AF-A248-32E8770980CC}"/>
              </a:ext>
            </a:extLst>
          </p:cNvPr>
          <p:cNvSpPr>
            <a:spLocks noGrp="1"/>
          </p:cNvSpPr>
          <p:nvPr>
            <p:ph type="sldNum" sz="quarter" idx="12"/>
          </p:nvPr>
        </p:nvSpPr>
        <p:spPr/>
        <p:txBody>
          <a:bodyPr/>
          <a:lstStyle/>
          <a:p>
            <a:fld id="{C0081182-1957-4E88-9515-B69AAB6E58C7}" type="slidenum">
              <a:rPr lang="en-US" altLang="en-US" smtClean="0"/>
              <a:pPr/>
              <a:t>‹#›</a:t>
            </a:fld>
            <a:endParaRPr lang="en-US" altLang="en-US"/>
          </a:p>
        </p:txBody>
      </p:sp>
    </p:spTree>
    <p:extLst>
      <p:ext uri="{BB962C8B-B14F-4D97-AF65-F5344CB8AC3E}">
        <p14:creationId xmlns:p14="http://schemas.microsoft.com/office/powerpoint/2010/main" val="25740786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78F2C0-2CF9-4393-87D3-4BFBC91FE5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0E0F2-BAFD-4B57-8C5E-B0CD1455E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AE3E4-6498-47D3-B783-4D39751D5D4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4067393-7160-4C1D-868E-B85B69D4D7B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5A1BB4B-F374-44BD-9151-D5748264D382}"/>
              </a:ext>
            </a:extLst>
          </p:cNvPr>
          <p:cNvSpPr>
            <a:spLocks noGrp="1"/>
          </p:cNvSpPr>
          <p:nvPr>
            <p:ph type="sldNum" sz="quarter" idx="12"/>
          </p:nvPr>
        </p:nvSpPr>
        <p:spPr/>
        <p:txBody>
          <a:bodyPr/>
          <a:lstStyle/>
          <a:p>
            <a:fld id="{007C17CB-0783-4C20-9F85-F62E69A01D8C}" type="slidenum">
              <a:rPr lang="en-US" altLang="en-US" smtClean="0"/>
              <a:pPr/>
              <a:t>‹#›</a:t>
            </a:fld>
            <a:endParaRPr lang="en-US" altLang="en-US"/>
          </a:p>
        </p:txBody>
      </p:sp>
    </p:spTree>
    <p:extLst>
      <p:ext uri="{BB962C8B-B14F-4D97-AF65-F5344CB8AC3E}">
        <p14:creationId xmlns:p14="http://schemas.microsoft.com/office/powerpoint/2010/main" val="5565892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1C5FD3-3D3A-4EB3-A260-A8A2738C27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834908-5A42-4453-AF42-23B204EA97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FC083B-1FD1-42F6-A787-21C3C22442CF}"/>
              </a:ext>
            </a:extLst>
          </p:cNvPr>
          <p:cNvSpPr>
            <a:spLocks noGrp="1" noChangeArrowheads="1"/>
          </p:cNvSpPr>
          <p:nvPr>
            <p:ph type="sldNum" sz="quarter" idx="12"/>
          </p:nvPr>
        </p:nvSpPr>
        <p:spPr>
          <a:ln/>
        </p:spPr>
        <p:txBody>
          <a:bodyPr/>
          <a:lstStyle>
            <a:lvl1pPr>
              <a:defRPr/>
            </a:lvl1pPr>
          </a:lstStyle>
          <a:p>
            <a:fld id="{E9D8D592-7FDA-4BC6-B9A6-F0408ED6E200}" type="slidenum">
              <a:rPr lang="en-US" altLang="en-US"/>
              <a:pPr/>
              <a:t>‹#›</a:t>
            </a:fld>
            <a:endParaRPr lang="en-US" altLang="en-US"/>
          </a:p>
        </p:txBody>
      </p:sp>
    </p:spTree>
    <p:extLst>
      <p:ext uri="{BB962C8B-B14F-4D97-AF65-F5344CB8AC3E}">
        <p14:creationId xmlns:p14="http://schemas.microsoft.com/office/powerpoint/2010/main" val="17073068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A8B36-B6C6-4D97-9FE8-06419CD15F82}" type="datetimeFigureOut">
              <a:rPr lang="en-US" smtClean="0"/>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EDD8F-7BE5-43AA-B8AD-A28E3C719759}" type="slidenum">
              <a:rPr lang="en-US" smtClean="0"/>
              <a:t>‹#›</a:t>
            </a:fld>
            <a:endParaRPr lang="en-US"/>
          </a:p>
        </p:txBody>
      </p:sp>
    </p:spTree>
    <p:extLst>
      <p:ext uri="{BB962C8B-B14F-4D97-AF65-F5344CB8AC3E}">
        <p14:creationId xmlns:p14="http://schemas.microsoft.com/office/powerpoint/2010/main" val="21551977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A8B36-B6C6-4D97-9FE8-06419CD15F82}"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EDD8F-7BE5-43AA-B8AD-A28E3C719759}" type="slidenum">
              <a:rPr lang="en-US" smtClean="0"/>
              <a:t>‹#›</a:t>
            </a:fld>
            <a:endParaRPr lang="en-US"/>
          </a:p>
        </p:txBody>
      </p:sp>
    </p:spTree>
    <p:extLst>
      <p:ext uri="{BB962C8B-B14F-4D97-AF65-F5344CB8AC3E}">
        <p14:creationId xmlns:p14="http://schemas.microsoft.com/office/powerpoint/2010/main" val="3599358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5" Type="http://schemas.openxmlformats.org/officeDocument/2006/relationships/theme" Target="../theme/theme10.xml"/><Relationship Id="rId4"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3.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48958-DABC-469D-A0E4-920759A6FA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B9D611-7A7B-4BEF-878B-64D7282BB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ED791-1B4F-4CF9-945D-72867AD47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E4571-E059-4A85-8571-DD5FB92EF2B3}" type="datetimeFigureOut">
              <a:rPr lang="en-US" smtClean="0"/>
              <a:t>5/14/2026</a:t>
            </a:fld>
            <a:endParaRPr lang="en-US"/>
          </a:p>
        </p:txBody>
      </p:sp>
      <p:sp>
        <p:nvSpPr>
          <p:cNvPr id="5" name="Footer Placeholder 4">
            <a:extLst>
              <a:ext uri="{FF2B5EF4-FFF2-40B4-BE49-F238E27FC236}">
                <a16:creationId xmlns:a16="http://schemas.microsoft.com/office/drawing/2014/main" id="{15B36947-745D-4315-9C0F-8B23AF123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B6D430-5475-45F5-8D84-D4BA56038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9749D-7916-4171-8436-8D6F984A188C}" type="slidenum">
              <a:rPr lang="en-US" smtClean="0"/>
              <a:t>‹#›</a:t>
            </a:fld>
            <a:endParaRPr lang="en-US"/>
          </a:p>
        </p:txBody>
      </p:sp>
    </p:spTree>
    <p:extLst>
      <p:ext uri="{BB962C8B-B14F-4D97-AF65-F5344CB8AC3E}">
        <p14:creationId xmlns:p14="http://schemas.microsoft.com/office/powerpoint/2010/main" val="2318513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A8B36-B6C6-4D97-9FE8-06419CD15F82}" type="datetimeFigureOut">
              <a:rPr lang="en-US" smtClean="0"/>
              <a:t>5/14/2026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EDD8F-7BE5-43AA-B8AD-A28E3C719759}" type="slidenum">
              <a:rPr lang="en-US" smtClean="0"/>
              <a:t>‹#›</a:t>
            </a:fld>
            <a:endParaRPr lang="en-US"/>
          </a:p>
        </p:txBody>
      </p:sp>
    </p:spTree>
    <p:extLst>
      <p:ext uri="{BB962C8B-B14F-4D97-AF65-F5344CB8AC3E}">
        <p14:creationId xmlns:p14="http://schemas.microsoft.com/office/powerpoint/2010/main" val="265412612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DDDCC-AFE1-4485-B1D7-A49D269F02EB}" type="datetimeFigureOut">
              <a:rPr lang="en-US" smtClean="0"/>
              <a:t>5/14/2026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93DB0-7708-4FEB-8030-593891A67256}" type="slidenum">
              <a:rPr lang="en-US" smtClean="0"/>
              <a:t>‹#›</a:t>
            </a:fld>
            <a:endParaRPr lang="en-US"/>
          </a:p>
        </p:txBody>
      </p:sp>
    </p:spTree>
    <p:extLst>
      <p:ext uri="{BB962C8B-B14F-4D97-AF65-F5344CB8AC3E}">
        <p14:creationId xmlns:p14="http://schemas.microsoft.com/office/powerpoint/2010/main" val="29937793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029EB2-6E25-4ED7-B6A2-96D801D193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B3AB20-3FFF-440F-9768-DC13C23DAB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77B12-D2F5-4237-AFD6-0C8E6B9748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5/14/2026</a:t>
            </a:fld>
            <a:endParaRPr lang="en-US" dirty="0"/>
          </a:p>
        </p:txBody>
      </p:sp>
      <p:sp>
        <p:nvSpPr>
          <p:cNvPr id="5" name="Footer Placeholder 4">
            <a:extLst>
              <a:ext uri="{FF2B5EF4-FFF2-40B4-BE49-F238E27FC236}">
                <a16:creationId xmlns:a16="http://schemas.microsoft.com/office/drawing/2014/main" id="{9044DEA6-C07C-4C47-88EA-C1D5B234D0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550716-6796-4E89-81BB-F7DA515031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09776735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694472-DFE9-4FA5-025F-AB167C84D7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9A663-A497-75EB-08CA-719F643A4A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CD8A2-4247-F213-AC6D-ECCF2D7629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BE711-94C2-4915-82C5-1B4EA4CD3C31}" type="datetimeFigureOut">
              <a:rPr lang="en-US" smtClean="0"/>
              <a:t>5/14/2026</a:t>
            </a:fld>
            <a:endParaRPr lang="en-US"/>
          </a:p>
        </p:txBody>
      </p:sp>
      <p:sp>
        <p:nvSpPr>
          <p:cNvPr id="5" name="Footer Placeholder 4">
            <a:extLst>
              <a:ext uri="{FF2B5EF4-FFF2-40B4-BE49-F238E27FC236}">
                <a16:creationId xmlns:a16="http://schemas.microsoft.com/office/drawing/2014/main" id="{52F8B7DD-8B06-8DBF-F7CC-BC9143D2C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65EA83-E8F2-C3A1-9FD9-4B76270342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80927-432E-4F26-9B21-64D741082784}" type="slidenum">
              <a:rPr lang="en-US" smtClean="0"/>
              <a:t>‹#›</a:t>
            </a:fld>
            <a:endParaRPr lang="en-US"/>
          </a:p>
        </p:txBody>
      </p:sp>
    </p:spTree>
    <p:extLst>
      <p:ext uri="{BB962C8B-B14F-4D97-AF65-F5344CB8AC3E}">
        <p14:creationId xmlns:p14="http://schemas.microsoft.com/office/powerpoint/2010/main" val="18719969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90D601-55A5-23FB-AEB3-2592F88C9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9F863-2C62-F8D6-E3ED-48A70184D2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BFE74-B240-27A4-6E0D-B16A214534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60A2BF-A251-41C5-B94B-CF7B8BA3C5F3}" type="datetimeFigureOut">
              <a:rPr lang="en-US" smtClean="0"/>
              <a:t>5/14/2026</a:t>
            </a:fld>
            <a:endParaRPr lang="en-US"/>
          </a:p>
        </p:txBody>
      </p:sp>
      <p:sp>
        <p:nvSpPr>
          <p:cNvPr id="5" name="Footer Placeholder 4">
            <a:extLst>
              <a:ext uri="{FF2B5EF4-FFF2-40B4-BE49-F238E27FC236}">
                <a16:creationId xmlns:a16="http://schemas.microsoft.com/office/drawing/2014/main" id="{D756B2FD-D374-713C-1F73-2162197896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7F57BE6-20E3-70CA-B82E-18CAE1104E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842064-053B-4E70-82A9-C665FE8E95CC}" type="slidenum">
              <a:rPr lang="en-US" smtClean="0"/>
              <a:t>‹#›</a:t>
            </a:fld>
            <a:endParaRPr lang="en-US"/>
          </a:p>
        </p:txBody>
      </p:sp>
    </p:spTree>
    <p:extLst>
      <p:ext uri="{BB962C8B-B14F-4D97-AF65-F5344CB8AC3E}">
        <p14:creationId xmlns:p14="http://schemas.microsoft.com/office/powerpoint/2010/main" val="298905490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812FF-526D-46D0-B2B7-5953A3A756B3}" type="datetimeFigureOut">
              <a:rPr lang="en-US" smtClean="0"/>
              <a:t>5/14/2026</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1837D-EE41-4D48-AD1A-1962B97CA906}" type="slidenum">
              <a:rPr lang="en-US" smtClean="0"/>
              <a:t>‹#›</a:t>
            </a:fld>
            <a:endParaRPr lang="en-US"/>
          </a:p>
        </p:txBody>
      </p:sp>
    </p:spTree>
    <p:extLst>
      <p:ext uri="{BB962C8B-B14F-4D97-AF65-F5344CB8AC3E}">
        <p14:creationId xmlns:p14="http://schemas.microsoft.com/office/powerpoint/2010/main" val="4046839933"/>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4F349E-081A-C3C6-78B7-BE4D23D012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7844ED-F97E-E686-9521-3B7B9948B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F051D-9A6A-E91C-BCFA-CC864387E5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F1C6E3-FA0E-44A9-AB96-FBE715819BBF}" type="datetimeFigureOut">
              <a:rPr lang="en-US" smtClean="0"/>
              <a:t>5/14/2026</a:t>
            </a:fld>
            <a:endParaRPr lang="en-US"/>
          </a:p>
        </p:txBody>
      </p:sp>
      <p:sp>
        <p:nvSpPr>
          <p:cNvPr id="5" name="Footer Placeholder 4">
            <a:extLst>
              <a:ext uri="{FF2B5EF4-FFF2-40B4-BE49-F238E27FC236}">
                <a16:creationId xmlns:a16="http://schemas.microsoft.com/office/drawing/2014/main" id="{7689061A-C826-0B20-AE9B-AC03612314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568DE3-726B-1B93-22D6-D9FE59E71D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B3218-BCD7-46A8-B7BD-E0A6EDAA1401}" type="slidenum">
              <a:rPr lang="en-US" smtClean="0"/>
              <a:t>‹#›</a:t>
            </a:fld>
            <a:endParaRPr lang="en-US"/>
          </a:p>
        </p:txBody>
      </p:sp>
    </p:spTree>
    <p:extLst>
      <p:ext uri="{BB962C8B-B14F-4D97-AF65-F5344CB8AC3E}">
        <p14:creationId xmlns:p14="http://schemas.microsoft.com/office/powerpoint/2010/main" val="134859926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91EDDC6-0719-4EAE-9C7E-BA2AA4370E24}" type="slidenum">
              <a:rPr lang="en-US" altLang="en-US"/>
              <a:pPr>
                <a:defRPr/>
              </a:pPr>
              <a:t>‹#›</a:t>
            </a:fld>
            <a:endParaRPr lang="en-US" altLang="en-US"/>
          </a:p>
        </p:txBody>
      </p:sp>
    </p:spTree>
    <p:extLst>
      <p:ext uri="{BB962C8B-B14F-4D97-AF65-F5344CB8AC3E}">
        <p14:creationId xmlns:p14="http://schemas.microsoft.com/office/powerpoint/2010/main" val="3026788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617BA-09A2-4A7A-A114-10AFBBF8FB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72319-5748-47E9-9CC1-B2815519C9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64B3F-B26E-4DC3-BCF0-6A0650B6C0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59DACB-1D76-415E-B7C9-F3F53815DB39}" type="datetimeFigureOut">
              <a:rPr lang="en-US" smtClean="0"/>
              <a:t>5/14/2026</a:t>
            </a:fld>
            <a:endParaRPr lang="en-US"/>
          </a:p>
        </p:txBody>
      </p:sp>
      <p:sp>
        <p:nvSpPr>
          <p:cNvPr id="5" name="Footer Placeholder 4">
            <a:extLst>
              <a:ext uri="{FF2B5EF4-FFF2-40B4-BE49-F238E27FC236}">
                <a16:creationId xmlns:a16="http://schemas.microsoft.com/office/drawing/2014/main" id="{018C76BF-57C7-4D63-A5D3-5E602C9FB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4236A6-FEC1-484B-86F5-C2A756169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E1F63-519E-4ADD-98BD-D6CE055457D7}" type="slidenum">
              <a:rPr lang="en-US" smtClean="0"/>
              <a:t>‹#›</a:t>
            </a:fld>
            <a:endParaRPr lang="en-US"/>
          </a:p>
        </p:txBody>
      </p:sp>
    </p:spTree>
    <p:extLst>
      <p:ext uri="{BB962C8B-B14F-4D97-AF65-F5344CB8AC3E}">
        <p14:creationId xmlns:p14="http://schemas.microsoft.com/office/powerpoint/2010/main" val="33122923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8FA57C-F59D-4D02-9A89-AC9F515FB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BD6DD2-D7DA-4DF6-B965-1F97DF74CA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ECF6B-3CF2-45D1-B161-BEED55DEC6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B290C-C9C0-4A3B-9D13-A8C5CEB6227E}" type="datetimeFigureOut">
              <a:rPr lang="en-US" smtClean="0"/>
              <a:t>5/14/2026</a:t>
            </a:fld>
            <a:endParaRPr lang="en-US"/>
          </a:p>
        </p:txBody>
      </p:sp>
      <p:sp>
        <p:nvSpPr>
          <p:cNvPr id="5" name="Footer Placeholder 4">
            <a:extLst>
              <a:ext uri="{FF2B5EF4-FFF2-40B4-BE49-F238E27FC236}">
                <a16:creationId xmlns:a16="http://schemas.microsoft.com/office/drawing/2014/main" id="{DF110F86-6E3C-4E31-8786-7792974A07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E5377C-463A-46D8-8CF3-54A331C2FD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47CA4-2269-45D7-AEE1-30C1661F06B8}" type="slidenum">
              <a:rPr lang="en-US" smtClean="0"/>
              <a:t>‹#›</a:t>
            </a:fld>
            <a:endParaRPr lang="en-US"/>
          </a:p>
        </p:txBody>
      </p:sp>
    </p:spTree>
    <p:extLst>
      <p:ext uri="{BB962C8B-B14F-4D97-AF65-F5344CB8AC3E}">
        <p14:creationId xmlns:p14="http://schemas.microsoft.com/office/powerpoint/2010/main" val="5498376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603A5-80AB-4FCC-A10B-4D691EF199D4}" type="datetimeFigureOut">
              <a:rPr lang="en-US" smtClean="0"/>
              <a:t>5/14/2026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0286A-3DD8-4E82-862B-00E2435374C6}" type="slidenum">
              <a:rPr lang="en-US" smtClean="0"/>
              <a:t>‹#›</a:t>
            </a:fld>
            <a:endParaRPr lang="en-US"/>
          </a:p>
        </p:txBody>
      </p:sp>
    </p:spTree>
    <p:extLst>
      <p:ext uri="{BB962C8B-B14F-4D97-AF65-F5344CB8AC3E}">
        <p14:creationId xmlns:p14="http://schemas.microsoft.com/office/powerpoint/2010/main" val="6408738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7794E5-2DFE-4CEF-9153-850714E36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B720C-6E6F-02D8-0BC9-48004A5579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01A9B-9784-989F-DD5B-B15284BBA9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C408BD-C9C3-48DB-B151-9DFD2D060811}" type="datetimeFigureOut">
              <a:rPr lang="en-US" smtClean="0"/>
              <a:t>5/14/2026</a:t>
            </a:fld>
            <a:endParaRPr lang="en-US"/>
          </a:p>
        </p:txBody>
      </p:sp>
      <p:sp>
        <p:nvSpPr>
          <p:cNvPr id="5" name="Footer Placeholder 4">
            <a:extLst>
              <a:ext uri="{FF2B5EF4-FFF2-40B4-BE49-F238E27FC236}">
                <a16:creationId xmlns:a16="http://schemas.microsoft.com/office/drawing/2014/main" id="{DEB36FB4-F2C7-7B19-DA4F-FC237B9F03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810193-DF93-5BA9-0977-13C304D1AC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DB360-D0C6-47AD-BB33-1435E9B747F8}" type="slidenum">
              <a:rPr lang="en-US" smtClean="0"/>
              <a:t>‹#›</a:t>
            </a:fld>
            <a:endParaRPr lang="en-US"/>
          </a:p>
        </p:txBody>
      </p:sp>
    </p:spTree>
    <p:extLst>
      <p:ext uri="{BB962C8B-B14F-4D97-AF65-F5344CB8AC3E}">
        <p14:creationId xmlns:p14="http://schemas.microsoft.com/office/powerpoint/2010/main" val="20425255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A7539B-D0A3-466D-ACEA-1EF9D78C62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1800A2-E478-4FC2-9091-73A947D8E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01CE9F-109A-4A50-BDB0-42F822A96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D8B30-1B71-45A1-8314-D59C86F581E1}" type="datetime1">
              <a:rPr lang="en-US" smtClean="0"/>
              <a:pPr/>
              <a:t>5/14/2026</a:t>
            </a:fld>
            <a:endParaRPr lang="en-US" b="1" dirty="0"/>
          </a:p>
        </p:txBody>
      </p:sp>
      <p:sp>
        <p:nvSpPr>
          <p:cNvPr id="5" name="Footer Placeholder 4">
            <a:extLst>
              <a:ext uri="{FF2B5EF4-FFF2-40B4-BE49-F238E27FC236}">
                <a16:creationId xmlns:a16="http://schemas.microsoft.com/office/drawing/2014/main" id="{7A5217A2-5298-47D3-99AC-1AFF91B397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b="1" dirty="0"/>
          </a:p>
        </p:txBody>
      </p:sp>
      <p:sp>
        <p:nvSpPr>
          <p:cNvPr id="6" name="Slide Number Placeholder 5">
            <a:extLst>
              <a:ext uri="{FF2B5EF4-FFF2-40B4-BE49-F238E27FC236}">
                <a16:creationId xmlns:a16="http://schemas.microsoft.com/office/drawing/2014/main" id="{A6C5767D-15DB-466D-89F2-765B1F4BDF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83446815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24CDA-AC7F-4785-BAB2-1C75E95F49ED}" type="slidenum">
              <a:rPr lang="en-US" altLang="en-US" smtClean="0"/>
              <a:pPr/>
              <a:t>‹#›</a:t>
            </a:fld>
            <a:endParaRPr lang="en-US" altLang="en-US"/>
          </a:p>
        </p:txBody>
      </p:sp>
    </p:spTree>
    <p:extLst>
      <p:ext uri="{BB962C8B-B14F-4D97-AF65-F5344CB8AC3E}">
        <p14:creationId xmlns:p14="http://schemas.microsoft.com/office/powerpoint/2010/main" val="138903357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1C1C7A-EC5B-45BA-A558-640DB5E378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A9E70B-7D93-4489-B05C-7B661664F8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7792E-E564-4656-B303-1EF711B14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E94D08E3-1AD3-4378-9406-208CA438B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54A65D3-783B-4334-8D62-EE1BEB8609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21395-6162-4ADE-AD70-DF85A5BAA41D}" type="slidenum">
              <a:rPr lang="en-US" altLang="en-US" smtClean="0"/>
              <a:pPr/>
              <a:t>‹#›</a:t>
            </a:fld>
            <a:endParaRPr lang="en-US" altLang="en-US"/>
          </a:p>
        </p:txBody>
      </p:sp>
    </p:spTree>
    <p:extLst>
      <p:ext uri="{BB962C8B-B14F-4D97-AF65-F5344CB8AC3E}">
        <p14:creationId xmlns:p14="http://schemas.microsoft.com/office/powerpoint/2010/main" val="22551892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4.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0.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5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6.xml"/><Relationship Id="rId4" Type="http://schemas.openxmlformats.org/officeDocument/2006/relationships/image" Target="../media/image55.jpeg"/></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7.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6.xml"/><Relationship Id="rId4" Type="http://schemas.openxmlformats.org/officeDocument/2006/relationships/image" Target="../media/image104.jpeg"/></Relationships>
</file>

<file path=ppt/slides/_rels/slide8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avid Glenn's Dry Garden, Lambley Nursery">
            <a:extLst>
              <a:ext uri="{FF2B5EF4-FFF2-40B4-BE49-F238E27FC236}">
                <a16:creationId xmlns:a16="http://schemas.microsoft.com/office/drawing/2014/main" id="{E8429067-D18E-45A6-8698-50DF0168C80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2126" b="360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672F61-5BC6-4C05-989A-4C884067B669}"/>
              </a:ext>
            </a:extLst>
          </p:cNvPr>
          <p:cNvSpPr>
            <a:spLocks noGrp="1"/>
          </p:cNvSpPr>
          <p:nvPr>
            <p:ph type="ctrTitle"/>
          </p:nvPr>
        </p:nvSpPr>
        <p:spPr>
          <a:xfrm>
            <a:off x="1626741" y="464816"/>
            <a:ext cx="9144000" cy="1826321"/>
          </a:xfrm>
          <a:solidFill>
            <a:schemeClr val="tx1">
              <a:lumMod val="95000"/>
              <a:alpha val="70000"/>
            </a:schemeClr>
          </a:solidFill>
        </p:spPr>
        <p:txBody>
          <a:bodyPr>
            <a:normAutofit fontScale="90000"/>
          </a:bodyPr>
          <a:lstStyle/>
          <a:p>
            <a:r>
              <a:rPr lang="en-US" b="1" dirty="0">
                <a:solidFill>
                  <a:schemeClr val="bg1"/>
                </a:solidFill>
              </a:rPr>
              <a:t>Waterwise Landscaping: </a:t>
            </a:r>
            <a:br>
              <a:rPr lang="en-US" b="1" dirty="0">
                <a:solidFill>
                  <a:schemeClr val="bg1"/>
                </a:solidFill>
              </a:rPr>
            </a:br>
            <a:r>
              <a:rPr lang="en-US" b="1" dirty="0">
                <a:solidFill>
                  <a:schemeClr val="bg1"/>
                </a:solidFill>
              </a:rPr>
              <a:t>Simple Solutions to Save Water</a:t>
            </a:r>
          </a:p>
        </p:txBody>
      </p:sp>
      <p:sp>
        <p:nvSpPr>
          <p:cNvPr id="3" name="Subtitle 2">
            <a:extLst>
              <a:ext uri="{FF2B5EF4-FFF2-40B4-BE49-F238E27FC236}">
                <a16:creationId xmlns:a16="http://schemas.microsoft.com/office/drawing/2014/main" id="{2BE40DA7-26E7-43D5-BFF9-F2B1A7648F30}"/>
              </a:ext>
            </a:extLst>
          </p:cNvPr>
          <p:cNvSpPr>
            <a:spLocks noGrp="1"/>
          </p:cNvSpPr>
          <p:nvPr>
            <p:ph type="subTitle" idx="1"/>
          </p:nvPr>
        </p:nvSpPr>
        <p:spPr>
          <a:xfrm>
            <a:off x="465762" y="3727890"/>
            <a:ext cx="4958993" cy="2395508"/>
          </a:xfrm>
        </p:spPr>
        <p:txBody>
          <a:bodyPr>
            <a:normAutofit/>
          </a:bodyPr>
          <a:lstStyle/>
          <a:p>
            <a:pPr algn="l"/>
            <a:r>
              <a:rPr lang="en-US" sz="2800" dirty="0">
                <a:solidFill>
                  <a:srgbClr val="FFFFFF"/>
                </a:solidFill>
              </a:rPr>
              <a:t>Alison O’Connor, PhD</a:t>
            </a:r>
          </a:p>
          <a:p>
            <a:pPr algn="l"/>
            <a:r>
              <a:rPr lang="en-US" sz="2800" dirty="0">
                <a:solidFill>
                  <a:srgbClr val="FFFFFF"/>
                </a:solidFill>
              </a:rPr>
              <a:t>CSU Extension in Larimer County</a:t>
            </a:r>
          </a:p>
          <a:p>
            <a:pPr algn="l"/>
            <a:r>
              <a:rPr lang="en-US" sz="2800" dirty="0">
                <a:solidFill>
                  <a:srgbClr val="FFFFFF"/>
                </a:solidFill>
              </a:rPr>
              <a:t>Horticulture Agent</a:t>
            </a:r>
          </a:p>
          <a:p>
            <a:pPr algn="l"/>
            <a:r>
              <a:rPr lang="en-US" sz="2800" dirty="0">
                <a:solidFill>
                  <a:srgbClr val="FFFFFF"/>
                </a:solidFill>
              </a:rPr>
              <a:t>astoven@larimer.org</a:t>
            </a:r>
          </a:p>
        </p:txBody>
      </p:sp>
      <p:pic>
        <p:nvPicPr>
          <p:cNvPr id="5" name="Picture 4" descr="A close up of a logo&#10;&#10;Description automatically generated">
            <a:extLst>
              <a:ext uri="{FF2B5EF4-FFF2-40B4-BE49-F238E27FC236}">
                <a16:creationId xmlns:a16="http://schemas.microsoft.com/office/drawing/2014/main" id="{241D3E6A-EB5E-4C03-9BDC-1FE696A7E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763" y="4982966"/>
            <a:ext cx="3795105" cy="1530176"/>
          </a:xfrm>
          <a:prstGeom prst="rect">
            <a:avLst/>
          </a:prstGeom>
        </p:spPr>
      </p:pic>
    </p:spTree>
    <p:extLst>
      <p:ext uri="{BB962C8B-B14F-4D97-AF65-F5344CB8AC3E}">
        <p14:creationId xmlns:p14="http://schemas.microsoft.com/office/powerpoint/2010/main" val="155342211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096C-073D-44F4-A548-A8E693DF7FAA}"/>
              </a:ext>
            </a:extLst>
          </p:cNvPr>
          <p:cNvSpPr>
            <a:spLocks noGrp="1"/>
          </p:cNvSpPr>
          <p:nvPr>
            <p:ph type="title"/>
          </p:nvPr>
        </p:nvSpPr>
        <p:spPr>
          <a:xfrm>
            <a:off x="544945" y="649213"/>
            <a:ext cx="5531591" cy="1325563"/>
          </a:xfrm>
        </p:spPr>
        <p:txBody>
          <a:bodyPr>
            <a:normAutofit/>
          </a:bodyPr>
          <a:lstStyle/>
          <a:p>
            <a:r>
              <a:rPr lang="en-US" dirty="0"/>
              <a:t>Waterwise landscape design (Xeriscape)</a:t>
            </a:r>
          </a:p>
        </p:txBody>
      </p:sp>
      <p:sp>
        <p:nvSpPr>
          <p:cNvPr id="3" name="Content Placeholder 2">
            <a:extLst>
              <a:ext uri="{FF2B5EF4-FFF2-40B4-BE49-F238E27FC236}">
                <a16:creationId xmlns:a16="http://schemas.microsoft.com/office/drawing/2014/main" id="{DB0949F5-B478-4185-B65F-6E0718D18E79}"/>
              </a:ext>
            </a:extLst>
          </p:cNvPr>
          <p:cNvSpPr>
            <a:spLocks noGrp="1"/>
          </p:cNvSpPr>
          <p:nvPr>
            <p:ph idx="1"/>
          </p:nvPr>
        </p:nvSpPr>
        <p:spPr>
          <a:xfrm>
            <a:off x="762000" y="2279018"/>
            <a:ext cx="5720993" cy="4162879"/>
          </a:xfrm>
        </p:spPr>
        <p:txBody>
          <a:bodyPr anchor="t">
            <a:normAutofit lnSpcReduction="10000"/>
          </a:bodyPr>
          <a:lstStyle/>
          <a:p>
            <a:pPr marL="514350" indent="-514350">
              <a:buFont typeface="+mj-lt"/>
              <a:buAutoNum type="arabicPeriod"/>
            </a:pPr>
            <a:r>
              <a:rPr lang="en-US" dirty="0"/>
              <a:t>Plan for water conservation</a:t>
            </a:r>
          </a:p>
          <a:p>
            <a:pPr marL="514350" indent="-514350">
              <a:buFont typeface="+mj-lt"/>
              <a:buAutoNum type="arabicPeriod"/>
            </a:pPr>
            <a:r>
              <a:rPr lang="en-US" dirty="0"/>
              <a:t>Improve soil</a:t>
            </a:r>
          </a:p>
          <a:p>
            <a:pPr marL="514350" indent="-514350">
              <a:buFont typeface="+mj-lt"/>
              <a:buAutoNum type="arabicPeriod"/>
            </a:pPr>
            <a:r>
              <a:rPr lang="en-US" dirty="0"/>
              <a:t>Create practical turf and non-turf areas</a:t>
            </a:r>
          </a:p>
          <a:p>
            <a:pPr marL="514350" indent="-514350">
              <a:buFont typeface="+mj-lt"/>
              <a:buAutoNum type="arabicPeriod"/>
            </a:pPr>
            <a:r>
              <a:rPr lang="en-US" dirty="0"/>
              <a:t>Improve irrigation efficiency</a:t>
            </a:r>
          </a:p>
          <a:p>
            <a:pPr marL="514350" indent="-514350">
              <a:buFont typeface="+mj-lt"/>
              <a:buAutoNum type="arabicPeriod"/>
            </a:pPr>
            <a:r>
              <a:rPr lang="en-US" dirty="0"/>
              <a:t>Select appropriate plants</a:t>
            </a:r>
          </a:p>
          <a:p>
            <a:pPr marL="514350" indent="-514350">
              <a:buFont typeface="+mj-lt"/>
              <a:buAutoNum type="arabicPeriod"/>
            </a:pPr>
            <a:r>
              <a:rPr lang="en-US" dirty="0"/>
              <a:t>Use mulch</a:t>
            </a:r>
          </a:p>
          <a:p>
            <a:pPr marL="514350" indent="-514350">
              <a:buFont typeface="+mj-lt"/>
              <a:buAutoNum type="arabicPeriod"/>
            </a:pPr>
            <a:r>
              <a:rPr lang="en-US" dirty="0"/>
              <a:t>Maintain the landscape appropriately</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Lavender: How to Plant, Grow, and Care for Lavender | The Old ...">
            <a:extLst>
              <a:ext uri="{FF2B5EF4-FFF2-40B4-BE49-F238E27FC236}">
                <a16:creationId xmlns:a16="http://schemas.microsoft.com/office/drawing/2014/main" id="{6B535D80-B84F-4A39-A29D-1FF49CD491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89" r="24178" b="2"/>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55136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08083-BDB2-4116-8250-3C50DA509B16}"/>
              </a:ext>
            </a:extLst>
          </p:cNvPr>
          <p:cNvSpPr>
            <a:spLocks noGrp="1"/>
          </p:cNvSpPr>
          <p:nvPr>
            <p:ph type="title"/>
          </p:nvPr>
        </p:nvSpPr>
        <p:spPr>
          <a:xfrm>
            <a:off x="406401" y="629266"/>
            <a:ext cx="3893996" cy="1676603"/>
          </a:xfrm>
        </p:spPr>
        <p:txBody>
          <a:bodyPr>
            <a:normAutofit/>
          </a:bodyPr>
          <a:lstStyle/>
          <a:p>
            <a:r>
              <a:rPr lang="en-US" dirty="0"/>
              <a:t>Let’s talk about irrigation</a:t>
            </a:r>
          </a:p>
        </p:txBody>
      </p:sp>
      <p:sp>
        <p:nvSpPr>
          <p:cNvPr id="3" name="Content Placeholder 2">
            <a:extLst>
              <a:ext uri="{FF2B5EF4-FFF2-40B4-BE49-F238E27FC236}">
                <a16:creationId xmlns:a16="http://schemas.microsoft.com/office/drawing/2014/main" id="{992061EE-2B89-4691-A5E9-D9CC4CCF6849}"/>
              </a:ext>
            </a:extLst>
          </p:cNvPr>
          <p:cNvSpPr>
            <a:spLocks noGrp="1"/>
          </p:cNvSpPr>
          <p:nvPr>
            <p:ph idx="1"/>
          </p:nvPr>
        </p:nvSpPr>
        <p:spPr>
          <a:xfrm>
            <a:off x="406401" y="2305870"/>
            <a:ext cx="3893996" cy="3917950"/>
          </a:xfrm>
        </p:spPr>
        <p:txBody>
          <a:bodyPr>
            <a:normAutofit fontScale="92500"/>
          </a:bodyPr>
          <a:lstStyle/>
          <a:p>
            <a:r>
              <a:rPr lang="en-US" dirty="0"/>
              <a:t>Irrigation can be a water-saving ally</a:t>
            </a:r>
          </a:p>
          <a:p>
            <a:r>
              <a:rPr lang="en-US" dirty="0"/>
              <a:t>There have been huge advancements in technology in recent years</a:t>
            </a:r>
          </a:p>
          <a:p>
            <a:pPr lvl="1"/>
            <a:r>
              <a:rPr lang="en-US" sz="2800" dirty="0"/>
              <a:t>Smart controllers</a:t>
            </a:r>
          </a:p>
          <a:p>
            <a:pPr lvl="1"/>
            <a:r>
              <a:rPr lang="en-US" sz="2800" dirty="0"/>
              <a:t>Rain or wind shut-offs</a:t>
            </a:r>
          </a:p>
          <a:p>
            <a:pPr lvl="1"/>
            <a:r>
              <a:rPr lang="en-US" sz="2800" dirty="0"/>
              <a:t>Soil moisture sensors</a:t>
            </a:r>
          </a:p>
        </p:txBody>
      </p:sp>
      <p:pic>
        <p:nvPicPr>
          <p:cNvPr id="9218" name="Picture 2" descr="Sprinkler Repair - Lawn Pros">
            <a:extLst>
              <a:ext uri="{FF2B5EF4-FFF2-40B4-BE49-F238E27FC236}">
                <a16:creationId xmlns:a16="http://schemas.microsoft.com/office/drawing/2014/main" id="{74A0C2D7-FB5E-478F-8E57-56FBA4801D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24" r="20568"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111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3E59-FC55-4803-9E95-508DFFF50DA3}"/>
              </a:ext>
            </a:extLst>
          </p:cNvPr>
          <p:cNvSpPr>
            <a:spLocks noGrp="1"/>
          </p:cNvSpPr>
          <p:nvPr>
            <p:ph type="title"/>
          </p:nvPr>
        </p:nvSpPr>
        <p:spPr>
          <a:xfrm>
            <a:off x="6417733" y="490537"/>
            <a:ext cx="5291663" cy="1429703"/>
          </a:xfrm>
        </p:spPr>
        <p:txBody>
          <a:bodyPr anchor="b">
            <a:normAutofit/>
          </a:bodyPr>
          <a:lstStyle/>
          <a:p>
            <a:r>
              <a:rPr lang="en-US" dirty="0" err="1"/>
              <a:t>Hydrozoning</a:t>
            </a:r>
            <a:r>
              <a:rPr lang="en-US" dirty="0"/>
              <a:t> is important!</a:t>
            </a:r>
          </a:p>
        </p:txBody>
      </p:sp>
      <p:pic>
        <p:nvPicPr>
          <p:cNvPr id="1026" name="Picture 2" descr="How to Use Our Landscape Irrigation Planning Designer - Orbit Store –  OrbitOnline">
            <a:extLst>
              <a:ext uri="{FF2B5EF4-FFF2-40B4-BE49-F238E27FC236}">
                <a16:creationId xmlns:a16="http://schemas.microsoft.com/office/drawing/2014/main" id="{C54924FC-4301-8FE9-50B5-E491A5A94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10" r="9557"/>
          <a:stretch>
            <a:fillRect/>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46FEB02-292B-48C5-B7FA-E1E63B19DA7A}"/>
              </a:ext>
            </a:extLst>
          </p:cNvPr>
          <p:cNvSpPr>
            <a:spLocks noGrp="1"/>
          </p:cNvSpPr>
          <p:nvPr>
            <p:ph idx="1"/>
          </p:nvPr>
        </p:nvSpPr>
        <p:spPr>
          <a:xfrm>
            <a:off x="6417734" y="2171700"/>
            <a:ext cx="5503756" cy="4343400"/>
          </a:xfrm>
        </p:spPr>
        <p:txBody>
          <a:bodyPr>
            <a:normAutofit lnSpcReduction="10000"/>
          </a:bodyPr>
          <a:lstStyle/>
          <a:p>
            <a:r>
              <a:rPr lang="en-US" sz="2400" b="1" dirty="0" err="1"/>
              <a:t>Hydrozones</a:t>
            </a:r>
            <a:r>
              <a:rPr lang="en-US" sz="2400" dirty="0"/>
              <a:t>: irrigation and planting design that clusters plants with similar water requirements together to help conserve water</a:t>
            </a:r>
          </a:p>
          <a:p>
            <a:r>
              <a:rPr lang="en-US" sz="2400" dirty="0"/>
              <a:t>Turf areas should be on separate zones from beds</a:t>
            </a:r>
          </a:p>
          <a:p>
            <a:r>
              <a:rPr lang="en-US" sz="2400" dirty="0"/>
              <a:t>Irrigate to avoid runoff and deep percolation beyond the root zone</a:t>
            </a:r>
          </a:p>
          <a:p>
            <a:r>
              <a:rPr lang="en-US" sz="2400" dirty="0"/>
              <a:t>Use drip irrigation in beds, whenever feasible</a:t>
            </a:r>
          </a:p>
          <a:p>
            <a:r>
              <a:rPr lang="en-US" sz="2400" dirty="0"/>
              <a:t>In a zone, it is </a:t>
            </a:r>
            <a:r>
              <a:rPr lang="en-US" sz="2400" u="sng" dirty="0"/>
              <a:t>critical</a:t>
            </a:r>
            <a:r>
              <a:rPr lang="en-US" sz="2400" dirty="0"/>
              <a:t> that all heads are the same type!</a:t>
            </a:r>
          </a:p>
        </p:txBody>
      </p:sp>
    </p:spTree>
    <p:extLst>
      <p:ext uri="{BB962C8B-B14F-4D97-AF65-F5344CB8AC3E}">
        <p14:creationId xmlns:p14="http://schemas.microsoft.com/office/powerpoint/2010/main" val="153959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F475631D-2610-1C67-3688-C1F85F1284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49" r="16991" b="2"/>
          <a:stretch>
            <a:fillRect/>
          </a:stretch>
        </p:blipFill>
        <p:spPr bwMode="auto">
          <a:xfrm>
            <a:off x="-1" y="-2"/>
            <a:ext cx="5410198" cy="68580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EDE449-AC70-D04A-7BDF-2A215000AF86}"/>
              </a:ext>
            </a:extLst>
          </p:cNvPr>
          <p:cNvSpPr>
            <a:spLocks noGrp="1"/>
          </p:cNvSpPr>
          <p:nvPr>
            <p:ph type="title"/>
          </p:nvPr>
        </p:nvSpPr>
        <p:spPr>
          <a:xfrm>
            <a:off x="5715000" y="405685"/>
            <a:ext cx="5865285" cy="1559301"/>
          </a:xfrm>
        </p:spPr>
        <p:txBody>
          <a:bodyPr>
            <a:normAutofit/>
          </a:bodyPr>
          <a:lstStyle/>
          <a:p>
            <a:r>
              <a:rPr lang="en-US" sz="4000" dirty="0"/>
              <a:t>Lawns are an easy target to (try and) save water</a:t>
            </a:r>
          </a:p>
        </p:txBody>
      </p:sp>
      <p:sp>
        <p:nvSpPr>
          <p:cNvPr id="3" name="Content Placeholder 2">
            <a:extLst>
              <a:ext uri="{FF2B5EF4-FFF2-40B4-BE49-F238E27FC236}">
                <a16:creationId xmlns:a16="http://schemas.microsoft.com/office/drawing/2014/main" id="{4BCE9E28-6C59-FF37-2D94-29C72DCE5D9B}"/>
              </a:ext>
            </a:extLst>
          </p:cNvPr>
          <p:cNvSpPr>
            <a:spLocks noGrp="1"/>
          </p:cNvSpPr>
          <p:nvPr>
            <p:ph idx="1"/>
          </p:nvPr>
        </p:nvSpPr>
        <p:spPr>
          <a:xfrm>
            <a:off x="5715000" y="2525485"/>
            <a:ext cx="6150429" cy="4136571"/>
          </a:xfrm>
        </p:spPr>
        <p:txBody>
          <a:bodyPr anchor="ctr">
            <a:normAutofit fontScale="92500" lnSpcReduction="10000"/>
          </a:bodyPr>
          <a:lstStyle/>
          <a:p>
            <a:r>
              <a:rPr lang="en-US" dirty="0"/>
              <a:t>When water becomes scarce, it’s easy to target lawns and simply encourage people to turn off the water</a:t>
            </a:r>
          </a:p>
          <a:p>
            <a:r>
              <a:rPr lang="en-US" dirty="0" err="1"/>
              <a:t>Rockscapes</a:t>
            </a:r>
            <a:r>
              <a:rPr lang="en-US" dirty="0"/>
              <a:t> can increase ambient temperature </a:t>
            </a:r>
          </a:p>
          <a:p>
            <a:r>
              <a:rPr lang="en-US" dirty="0"/>
              <a:t>Nutrient and sediment run-off is increased</a:t>
            </a:r>
          </a:p>
          <a:p>
            <a:r>
              <a:rPr lang="en-US" dirty="0"/>
              <a:t>No place for kids or dogs to play</a:t>
            </a:r>
          </a:p>
          <a:p>
            <a:r>
              <a:rPr lang="en-US" dirty="0"/>
              <a:t>Weed control remains</a:t>
            </a:r>
          </a:p>
          <a:p>
            <a:r>
              <a:rPr lang="en-US" dirty="0"/>
              <a:t>Disjointed look to neighborhoods</a:t>
            </a:r>
          </a:p>
          <a:p>
            <a:r>
              <a:rPr lang="en-US" dirty="0"/>
              <a:t>Loss of carbon storage benefits</a:t>
            </a:r>
          </a:p>
        </p:txBody>
      </p:sp>
    </p:spTree>
    <p:extLst>
      <p:ext uri="{BB962C8B-B14F-4D97-AF65-F5344CB8AC3E}">
        <p14:creationId xmlns:p14="http://schemas.microsoft.com/office/powerpoint/2010/main" val="1021371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89FA-01B0-4D95-83CD-9C46B853D347}"/>
              </a:ext>
            </a:extLst>
          </p:cNvPr>
          <p:cNvSpPr>
            <a:spLocks noGrp="1"/>
          </p:cNvSpPr>
          <p:nvPr>
            <p:ph type="title"/>
          </p:nvPr>
        </p:nvSpPr>
        <p:spPr>
          <a:xfrm>
            <a:off x="762000" y="355613"/>
            <a:ext cx="5820780" cy="1923405"/>
          </a:xfrm>
        </p:spPr>
        <p:txBody>
          <a:bodyPr>
            <a:normAutofit/>
          </a:bodyPr>
          <a:lstStyle/>
          <a:p>
            <a:r>
              <a:rPr lang="en-US" sz="4000" dirty="0"/>
              <a:t>Unintended consequences: Cash for grass</a:t>
            </a:r>
          </a:p>
        </p:txBody>
      </p:sp>
      <p:sp>
        <p:nvSpPr>
          <p:cNvPr id="3" name="Content Placeholder 2">
            <a:extLst>
              <a:ext uri="{FF2B5EF4-FFF2-40B4-BE49-F238E27FC236}">
                <a16:creationId xmlns:a16="http://schemas.microsoft.com/office/drawing/2014/main" id="{3E207225-BC49-42FE-972E-8470F1D208F4}"/>
              </a:ext>
            </a:extLst>
          </p:cNvPr>
          <p:cNvSpPr>
            <a:spLocks noGrp="1"/>
          </p:cNvSpPr>
          <p:nvPr>
            <p:ph idx="1"/>
          </p:nvPr>
        </p:nvSpPr>
        <p:spPr>
          <a:xfrm>
            <a:off x="762000" y="2279018"/>
            <a:ext cx="5314543" cy="3559252"/>
          </a:xfrm>
        </p:spPr>
        <p:txBody>
          <a:bodyPr anchor="t">
            <a:normAutofit fontScale="92500"/>
          </a:bodyPr>
          <a:lstStyle/>
          <a:p>
            <a:r>
              <a:rPr lang="en-US" dirty="0"/>
              <a:t>If the turf is removed, mature plants (trees and shrubs) often remain and begin to suffer without supplemental irrigation</a:t>
            </a:r>
          </a:p>
          <a:p>
            <a:r>
              <a:rPr lang="en-US" dirty="0"/>
              <a:t>To maintain tree and shrub health, these plants must continue to be irrigated</a:t>
            </a:r>
          </a:p>
          <a:p>
            <a:r>
              <a:rPr lang="en-US" dirty="0"/>
              <a:t>If you remove turf, be sure to have a plan for watering your trees!</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09F75AFE-DC22-46C5-AADE-3E899026BF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02" r="10443"/>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06474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2"/>
            <a:ext cx="7058307" cy="1964266"/>
          </a:xfrm>
          <a:prstGeom prst="rect">
            <a:avLst/>
          </a:prstGeom>
          <a:solidFill>
            <a:srgbClr val="3C3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49348" rtl="0" eaLnBrk="1" latinLnBrk="0" hangingPunct="1">
              <a:defRPr sz="1765" kern="1200">
                <a:solidFill>
                  <a:schemeClr val="tx1"/>
                </a:solidFill>
                <a:latin typeface="+mn-lt"/>
                <a:ea typeface="+mn-ea"/>
                <a:cs typeface="+mn-cs"/>
              </a:defRPr>
            </a:lvl1pPr>
            <a:lvl2pPr marL="449348" algn="l" defTabSz="449348" rtl="0" eaLnBrk="1" latinLnBrk="0" hangingPunct="1">
              <a:defRPr sz="1765" kern="1200">
                <a:solidFill>
                  <a:schemeClr val="tx1"/>
                </a:solidFill>
                <a:latin typeface="+mn-lt"/>
                <a:ea typeface="+mn-ea"/>
                <a:cs typeface="+mn-cs"/>
              </a:defRPr>
            </a:lvl2pPr>
            <a:lvl3pPr marL="898698" algn="l" defTabSz="449348" rtl="0" eaLnBrk="1" latinLnBrk="0" hangingPunct="1">
              <a:defRPr sz="1765" kern="1200">
                <a:solidFill>
                  <a:schemeClr val="tx1"/>
                </a:solidFill>
                <a:latin typeface="+mn-lt"/>
                <a:ea typeface="+mn-ea"/>
                <a:cs typeface="+mn-cs"/>
              </a:defRPr>
            </a:lvl3pPr>
            <a:lvl4pPr marL="1348048" algn="l" defTabSz="449348" rtl="0" eaLnBrk="1" latinLnBrk="0" hangingPunct="1">
              <a:defRPr sz="1765" kern="1200">
                <a:solidFill>
                  <a:schemeClr val="tx1"/>
                </a:solidFill>
                <a:latin typeface="+mn-lt"/>
                <a:ea typeface="+mn-ea"/>
                <a:cs typeface="+mn-cs"/>
              </a:defRPr>
            </a:lvl4pPr>
            <a:lvl5pPr marL="1797398" algn="l" defTabSz="449348" rtl="0" eaLnBrk="1" latinLnBrk="0" hangingPunct="1">
              <a:defRPr sz="1765" kern="1200">
                <a:solidFill>
                  <a:schemeClr val="tx1"/>
                </a:solidFill>
                <a:latin typeface="+mn-lt"/>
                <a:ea typeface="+mn-ea"/>
                <a:cs typeface="+mn-cs"/>
              </a:defRPr>
            </a:lvl5pPr>
            <a:lvl6pPr marL="2246747" algn="l" defTabSz="449348" rtl="0" eaLnBrk="1" latinLnBrk="0" hangingPunct="1">
              <a:defRPr sz="1765" kern="1200">
                <a:solidFill>
                  <a:schemeClr val="tx1"/>
                </a:solidFill>
                <a:latin typeface="+mn-lt"/>
                <a:ea typeface="+mn-ea"/>
                <a:cs typeface="+mn-cs"/>
              </a:defRPr>
            </a:lvl6pPr>
            <a:lvl7pPr marL="2696095" algn="l" defTabSz="449348" rtl="0" eaLnBrk="1" latinLnBrk="0" hangingPunct="1">
              <a:defRPr sz="1765" kern="1200">
                <a:solidFill>
                  <a:schemeClr val="tx1"/>
                </a:solidFill>
                <a:latin typeface="+mn-lt"/>
                <a:ea typeface="+mn-ea"/>
                <a:cs typeface="+mn-cs"/>
              </a:defRPr>
            </a:lvl7pPr>
            <a:lvl8pPr marL="3145445" algn="l" defTabSz="449348" rtl="0" eaLnBrk="1" latinLnBrk="0" hangingPunct="1">
              <a:defRPr sz="1765" kern="1200">
                <a:solidFill>
                  <a:schemeClr val="tx1"/>
                </a:solidFill>
                <a:latin typeface="+mn-lt"/>
                <a:ea typeface="+mn-ea"/>
                <a:cs typeface="+mn-cs"/>
              </a:defRPr>
            </a:lvl8pPr>
            <a:lvl9pPr marL="3594794" algn="l" defTabSz="449348" rtl="0" eaLnBrk="1" latinLnBrk="0" hangingPunct="1">
              <a:defRPr sz="1765" kern="1200">
                <a:solidFill>
                  <a:schemeClr val="tx1"/>
                </a:solidFill>
                <a:latin typeface="+mn-lt"/>
                <a:ea typeface="+mn-ea"/>
                <a:cs typeface="+mn-cs"/>
              </a:defRPr>
            </a:lvl9pP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4D3127-D58D-4531-BCFF-C11DFCE9A9FD}"/>
              </a:ext>
            </a:extLst>
          </p:cNvPr>
          <p:cNvSpPr>
            <a:spLocks noGrp="1"/>
          </p:cNvSpPr>
          <p:nvPr>
            <p:ph type="title"/>
          </p:nvPr>
        </p:nvSpPr>
        <p:spPr>
          <a:xfrm>
            <a:off x="524256" y="491260"/>
            <a:ext cx="6594189" cy="1625210"/>
          </a:xfrm>
        </p:spPr>
        <p:txBody>
          <a:bodyPr vert="horz" lIns="91440" tIns="45720" rIns="91440" bIns="45720" rtlCol="0" anchor="ctr">
            <a:normAutofit/>
          </a:bodyPr>
          <a:lstStyle>
            <a:defPPr>
              <a:defRPr lang="en-US"/>
            </a:defPPr>
            <a:lvl1pPr marL="0" algn="l" defTabSz="449348" rtl="0" eaLnBrk="1" latinLnBrk="0" hangingPunct="1">
              <a:defRPr sz="1765" kern="1200">
                <a:solidFill>
                  <a:schemeClr val="tx1"/>
                </a:solidFill>
                <a:latin typeface="+mn-lt"/>
                <a:ea typeface="+mn-ea"/>
                <a:cs typeface="+mn-cs"/>
              </a:defRPr>
            </a:lvl1pPr>
            <a:lvl2pPr marL="449348" algn="l" defTabSz="449348" rtl="0" eaLnBrk="1" latinLnBrk="0" hangingPunct="1">
              <a:defRPr sz="1765" kern="1200">
                <a:solidFill>
                  <a:schemeClr val="tx1"/>
                </a:solidFill>
                <a:latin typeface="+mn-lt"/>
                <a:ea typeface="+mn-ea"/>
                <a:cs typeface="+mn-cs"/>
              </a:defRPr>
            </a:lvl2pPr>
            <a:lvl3pPr marL="898698" algn="l" defTabSz="449348" rtl="0" eaLnBrk="1" latinLnBrk="0" hangingPunct="1">
              <a:defRPr sz="1765" kern="1200">
                <a:solidFill>
                  <a:schemeClr val="tx1"/>
                </a:solidFill>
                <a:latin typeface="+mn-lt"/>
                <a:ea typeface="+mn-ea"/>
                <a:cs typeface="+mn-cs"/>
              </a:defRPr>
            </a:lvl3pPr>
            <a:lvl4pPr marL="1348048" algn="l" defTabSz="449348" rtl="0" eaLnBrk="1" latinLnBrk="0" hangingPunct="1">
              <a:defRPr sz="1765" kern="1200">
                <a:solidFill>
                  <a:schemeClr val="tx1"/>
                </a:solidFill>
                <a:latin typeface="+mn-lt"/>
                <a:ea typeface="+mn-ea"/>
                <a:cs typeface="+mn-cs"/>
              </a:defRPr>
            </a:lvl4pPr>
            <a:lvl5pPr marL="1797398" algn="l" defTabSz="449348" rtl="0" eaLnBrk="1" latinLnBrk="0" hangingPunct="1">
              <a:defRPr sz="1765" kern="1200">
                <a:solidFill>
                  <a:schemeClr val="tx1"/>
                </a:solidFill>
                <a:latin typeface="+mn-lt"/>
                <a:ea typeface="+mn-ea"/>
                <a:cs typeface="+mn-cs"/>
              </a:defRPr>
            </a:lvl5pPr>
            <a:lvl6pPr marL="2246747" algn="l" defTabSz="449348" rtl="0" eaLnBrk="1" latinLnBrk="0" hangingPunct="1">
              <a:defRPr sz="1765" kern="1200">
                <a:solidFill>
                  <a:schemeClr val="tx1"/>
                </a:solidFill>
                <a:latin typeface="+mn-lt"/>
                <a:ea typeface="+mn-ea"/>
                <a:cs typeface="+mn-cs"/>
              </a:defRPr>
            </a:lvl6pPr>
            <a:lvl7pPr marL="2696095" algn="l" defTabSz="449348" rtl="0" eaLnBrk="1" latinLnBrk="0" hangingPunct="1">
              <a:defRPr sz="1765" kern="1200">
                <a:solidFill>
                  <a:schemeClr val="tx1"/>
                </a:solidFill>
                <a:latin typeface="+mn-lt"/>
                <a:ea typeface="+mn-ea"/>
                <a:cs typeface="+mn-cs"/>
              </a:defRPr>
            </a:lvl7pPr>
            <a:lvl8pPr marL="3145445" algn="l" defTabSz="449348" rtl="0" eaLnBrk="1" latinLnBrk="0" hangingPunct="1">
              <a:defRPr sz="1765" kern="1200">
                <a:solidFill>
                  <a:schemeClr val="tx1"/>
                </a:solidFill>
                <a:latin typeface="+mn-lt"/>
                <a:ea typeface="+mn-ea"/>
                <a:cs typeface="+mn-cs"/>
              </a:defRPr>
            </a:lvl8pPr>
            <a:lvl9pPr marL="3594794" algn="l" defTabSz="449348" rtl="0" eaLnBrk="1" latinLnBrk="0" hangingPunct="1">
              <a:defRPr sz="1765" kern="1200">
                <a:solidFill>
                  <a:schemeClr val="tx1"/>
                </a:solidFill>
                <a:latin typeface="+mn-lt"/>
                <a:ea typeface="+mn-ea"/>
                <a:cs typeface="+mn-cs"/>
              </a:defRPr>
            </a:lvl9pPr>
          </a:lstStyle>
          <a:p>
            <a:pPr algn="r"/>
            <a:r>
              <a:rPr lang="en-US" sz="4800" dirty="0">
                <a:solidFill>
                  <a:schemeClr val="bg1"/>
                </a:solidFill>
              </a:rPr>
              <a:t>Are lawns bad? No.</a:t>
            </a:r>
          </a:p>
        </p:txBody>
      </p:sp>
      <p:pic>
        <p:nvPicPr>
          <p:cNvPr id="8" name="Picture 7">
            <a:extLst>
              <a:ext uri="{FF2B5EF4-FFF2-40B4-BE49-F238E27FC236}">
                <a16:creationId xmlns:a16="http://schemas.microsoft.com/office/drawing/2014/main" id="{80464642-7905-49A3-9D06-90123F2D167D}"/>
              </a:ext>
            </a:extLst>
          </p:cNvPr>
          <p:cNvPicPr>
            <a:picLocks noChangeAspect="1"/>
          </p:cNvPicPr>
          <p:nvPr/>
        </p:nvPicPr>
        <p:blipFill rotWithShape="1">
          <a:blip r:embed="rId3"/>
          <a:srcRect t="17472" b="6744"/>
          <a:stretch/>
        </p:blipFill>
        <p:spPr>
          <a:xfrm>
            <a:off x="327550" y="2454903"/>
            <a:ext cx="3442801" cy="1956816"/>
          </a:xfrm>
          <a:prstGeom prst="rect">
            <a:avLst/>
          </a:prstGeom>
        </p:spPr>
      </p:pic>
      <p:pic>
        <p:nvPicPr>
          <p:cNvPr id="4" name="Picture 3">
            <a:extLst>
              <a:ext uri="{FF2B5EF4-FFF2-40B4-BE49-F238E27FC236}">
                <a16:creationId xmlns:a16="http://schemas.microsoft.com/office/drawing/2014/main" id="{B2A09EE8-0E0B-441D-ADD6-EA8130064EFB}"/>
              </a:ext>
            </a:extLst>
          </p:cNvPr>
          <p:cNvPicPr>
            <a:picLocks noChangeAspect="1"/>
          </p:cNvPicPr>
          <p:nvPr/>
        </p:nvPicPr>
        <p:blipFill rotWithShape="1">
          <a:blip r:embed="rId4"/>
          <a:srcRect r="-3" b="5391"/>
          <a:stretch/>
        </p:blipFill>
        <p:spPr>
          <a:xfrm>
            <a:off x="329183" y="4572001"/>
            <a:ext cx="3447288" cy="1956816"/>
          </a:xfrm>
          <a:prstGeom prst="rect">
            <a:avLst/>
          </a:prstGeom>
        </p:spPr>
      </p:pic>
      <p:pic>
        <p:nvPicPr>
          <p:cNvPr id="6" name="Picture 5">
            <a:extLst>
              <a:ext uri="{FF2B5EF4-FFF2-40B4-BE49-F238E27FC236}">
                <a16:creationId xmlns:a16="http://schemas.microsoft.com/office/drawing/2014/main" id="{D2959526-736F-4E16-9AF8-1D06592D8578}"/>
              </a:ext>
            </a:extLst>
          </p:cNvPr>
          <p:cNvPicPr>
            <a:picLocks noChangeAspect="1"/>
          </p:cNvPicPr>
          <p:nvPr/>
        </p:nvPicPr>
        <p:blipFill rotWithShape="1">
          <a:blip r:embed="rId5"/>
          <a:srcRect l="5722" r="469" b="1"/>
          <a:stretch/>
        </p:blipFill>
        <p:spPr>
          <a:xfrm>
            <a:off x="3941061" y="4572286"/>
            <a:ext cx="3447288" cy="1956816"/>
          </a:xfrm>
          <a:prstGeom prst="rect">
            <a:avLst/>
          </a:prstGeom>
        </p:spPr>
      </p:pic>
      <p:sp>
        <p:nvSpPr>
          <p:cNvPr id="30"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6"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49348" rtl="0" eaLnBrk="1" latinLnBrk="0" hangingPunct="1">
              <a:defRPr sz="1765" kern="1200">
                <a:solidFill>
                  <a:schemeClr val="tx1"/>
                </a:solidFill>
                <a:latin typeface="+mn-lt"/>
                <a:ea typeface="+mn-ea"/>
                <a:cs typeface="+mn-cs"/>
              </a:defRPr>
            </a:lvl1pPr>
            <a:lvl2pPr marL="449348" algn="l" defTabSz="449348" rtl="0" eaLnBrk="1" latinLnBrk="0" hangingPunct="1">
              <a:defRPr sz="1765" kern="1200">
                <a:solidFill>
                  <a:schemeClr val="tx1"/>
                </a:solidFill>
                <a:latin typeface="+mn-lt"/>
                <a:ea typeface="+mn-ea"/>
                <a:cs typeface="+mn-cs"/>
              </a:defRPr>
            </a:lvl2pPr>
            <a:lvl3pPr marL="898698" algn="l" defTabSz="449348" rtl="0" eaLnBrk="1" latinLnBrk="0" hangingPunct="1">
              <a:defRPr sz="1765" kern="1200">
                <a:solidFill>
                  <a:schemeClr val="tx1"/>
                </a:solidFill>
                <a:latin typeface="+mn-lt"/>
                <a:ea typeface="+mn-ea"/>
                <a:cs typeface="+mn-cs"/>
              </a:defRPr>
            </a:lvl3pPr>
            <a:lvl4pPr marL="1348048" algn="l" defTabSz="449348" rtl="0" eaLnBrk="1" latinLnBrk="0" hangingPunct="1">
              <a:defRPr sz="1765" kern="1200">
                <a:solidFill>
                  <a:schemeClr val="tx1"/>
                </a:solidFill>
                <a:latin typeface="+mn-lt"/>
                <a:ea typeface="+mn-ea"/>
                <a:cs typeface="+mn-cs"/>
              </a:defRPr>
            </a:lvl4pPr>
            <a:lvl5pPr marL="1797398" algn="l" defTabSz="449348" rtl="0" eaLnBrk="1" latinLnBrk="0" hangingPunct="1">
              <a:defRPr sz="1765" kern="1200">
                <a:solidFill>
                  <a:schemeClr val="tx1"/>
                </a:solidFill>
                <a:latin typeface="+mn-lt"/>
                <a:ea typeface="+mn-ea"/>
                <a:cs typeface="+mn-cs"/>
              </a:defRPr>
            </a:lvl5pPr>
            <a:lvl6pPr marL="2246747" algn="l" defTabSz="449348" rtl="0" eaLnBrk="1" latinLnBrk="0" hangingPunct="1">
              <a:defRPr sz="1765" kern="1200">
                <a:solidFill>
                  <a:schemeClr val="tx1"/>
                </a:solidFill>
                <a:latin typeface="+mn-lt"/>
                <a:ea typeface="+mn-ea"/>
                <a:cs typeface="+mn-cs"/>
              </a:defRPr>
            </a:lvl6pPr>
            <a:lvl7pPr marL="2696095" algn="l" defTabSz="449348" rtl="0" eaLnBrk="1" latinLnBrk="0" hangingPunct="1">
              <a:defRPr sz="1765" kern="1200">
                <a:solidFill>
                  <a:schemeClr val="tx1"/>
                </a:solidFill>
                <a:latin typeface="+mn-lt"/>
                <a:ea typeface="+mn-ea"/>
                <a:cs typeface="+mn-cs"/>
              </a:defRPr>
            </a:lvl7pPr>
            <a:lvl8pPr marL="3145445" algn="l" defTabSz="449348" rtl="0" eaLnBrk="1" latinLnBrk="0" hangingPunct="1">
              <a:defRPr sz="1765" kern="1200">
                <a:solidFill>
                  <a:schemeClr val="tx1"/>
                </a:solidFill>
                <a:latin typeface="+mn-lt"/>
                <a:ea typeface="+mn-ea"/>
                <a:cs typeface="+mn-cs"/>
              </a:defRPr>
            </a:lvl8pPr>
            <a:lvl9pPr marL="3594794" algn="l" defTabSz="449348" rtl="0" eaLnBrk="1" latinLnBrk="0" hangingPunct="1">
              <a:defRPr sz="1765" kern="1200">
                <a:solidFill>
                  <a:schemeClr val="tx1"/>
                </a:solidFill>
                <a:latin typeface="+mn-lt"/>
                <a:ea typeface="+mn-ea"/>
                <a:cs typeface="+mn-cs"/>
              </a:defRPr>
            </a:lvl9pP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425F1F4-48E9-458F-96CB-C1EB87D2463F}"/>
              </a:ext>
            </a:extLst>
          </p:cNvPr>
          <p:cNvSpPr>
            <a:spLocks noGrp="1"/>
          </p:cNvSpPr>
          <p:nvPr>
            <p:ph sz="half" idx="1"/>
          </p:nvPr>
        </p:nvSpPr>
        <p:spPr>
          <a:xfrm>
            <a:off x="7546562" y="763523"/>
            <a:ext cx="4313293" cy="5330952"/>
          </a:xfrm>
        </p:spPr>
        <p:txBody>
          <a:bodyPr vert="horz" lIns="91440" tIns="45720" rIns="91440" bIns="45720" rtlCol="0" anchor="ctr">
            <a:noAutofit/>
          </a:bodyPr>
          <a:lstStyle>
            <a:defPPr>
              <a:defRPr lang="en-US"/>
            </a:defPPr>
            <a:lvl1pPr marL="0" algn="l" defTabSz="449348" rtl="0" eaLnBrk="1" latinLnBrk="0" hangingPunct="1">
              <a:defRPr sz="1765" kern="1200">
                <a:solidFill>
                  <a:schemeClr val="tx1"/>
                </a:solidFill>
                <a:latin typeface="+mn-lt"/>
                <a:ea typeface="+mn-ea"/>
                <a:cs typeface="+mn-cs"/>
              </a:defRPr>
            </a:lvl1pPr>
            <a:lvl2pPr marL="449348" algn="l" defTabSz="449348" rtl="0" eaLnBrk="1" latinLnBrk="0" hangingPunct="1">
              <a:defRPr sz="1765" kern="1200">
                <a:solidFill>
                  <a:schemeClr val="tx1"/>
                </a:solidFill>
                <a:latin typeface="+mn-lt"/>
                <a:ea typeface="+mn-ea"/>
                <a:cs typeface="+mn-cs"/>
              </a:defRPr>
            </a:lvl2pPr>
            <a:lvl3pPr marL="898698" algn="l" defTabSz="449348" rtl="0" eaLnBrk="1" latinLnBrk="0" hangingPunct="1">
              <a:defRPr sz="1765" kern="1200">
                <a:solidFill>
                  <a:schemeClr val="tx1"/>
                </a:solidFill>
                <a:latin typeface="+mn-lt"/>
                <a:ea typeface="+mn-ea"/>
                <a:cs typeface="+mn-cs"/>
              </a:defRPr>
            </a:lvl3pPr>
            <a:lvl4pPr marL="1348048" algn="l" defTabSz="449348" rtl="0" eaLnBrk="1" latinLnBrk="0" hangingPunct="1">
              <a:defRPr sz="1765" kern="1200">
                <a:solidFill>
                  <a:schemeClr val="tx1"/>
                </a:solidFill>
                <a:latin typeface="+mn-lt"/>
                <a:ea typeface="+mn-ea"/>
                <a:cs typeface="+mn-cs"/>
              </a:defRPr>
            </a:lvl4pPr>
            <a:lvl5pPr marL="1797398" algn="l" defTabSz="449348" rtl="0" eaLnBrk="1" latinLnBrk="0" hangingPunct="1">
              <a:defRPr sz="1765" kern="1200">
                <a:solidFill>
                  <a:schemeClr val="tx1"/>
                </a:solidFill>
                <a:latin typeface="+mn-lt"/>
                <a:ea typeface="+mn-ea"/>
                <a:cs typeface="+mn-cs"/>
              </a:defRPr>
            </a:lvl5pPr>
            <a:lvl6pPr marL="2246747" algn="l" defTabSz="449348" rtl="0" eaLnBrk="1" latinLnBrk="0" hangingPunct="1">
              <a:defRPr sz="1765" kern="1200">
                <a:solidFill>
                  <a:schemeClr val="tx1"/>
                </a:solidFill>
                <a:latin typeface="+mn-lt"/>
                <a:ea typeface="+mn-ea"/>
                <a:cs typeface="+mn-cs"/>
              </a:defRPr>
            </a:lvl6pPr>
            <a:lvl7pPr marL="2696095" algn="l" defTabSz="449348" rtl="0" eaLnBrk="1" latinLnBrk="0" hangingPunct="1">
              <a:defRPr sz="1765" kern="1200">
                <a:solidFill>
                  <a:schemeClr val="tx1"/>
                </a:solidFill>
                <a:latin typeface="+mn-lt"/>
                <a:ea typeface="+mn-ea"/>
                <a:cs typeface="+mn-cs"/>
              </a:defRPr>
            </a:lvl7pPr>
            <a:lvl8pPr marL="3145445" algn="l" defTabSz="449348" rtl="0" eaLnBrk="1" latinLnBrk="0" hangingPunct="1">
              <a:defRPr sz="1765" kern="1200">
                <a:solidFill>
                  <a:schemeClr val="tx1"/>
                </a:solidFill>
                <a:latin typeface="+mn-lt"/>
                <a:ea typeface="+mn-ea"/>
                <a:cs typeface="+mn-cs"/>
              </a:defRPr>
            </a:lvl8pPr>
            <a:lvl9pPr marL="3594794" algn="l" defTabSz="449348" rtl="0" eaLnBrk="1" latinLnBrk="0" hangingPunct="1">
              <a:defRPr sz="1765" kern="1200">
                <a:solidFill>
                  <a:schemeClr val="tx1"/>
                </a:solidFill>
                <a:latin typeface="+mn-lt"/>
                <a:ea typeface="+mn-ea"/>
                <a:cs typeface="+mn-cs"/>
              </a:defRPr>
            </a:lvl9pPr>
          </a:lstStyle>
          <a:p>
            <a:pPr marL="302575" indent="-302575"/>
            <a:r>
              <a:rPr lang="en-US" sz="2200" dirty="0">
                <a:solidFill>
                  <a:srgbClr val="FFFFFF"/>
                </a:solidFill>
              </a:rPr>
              <a:t>Oxygen production </a:t>
            </a:r>
            <a:br>
              <a:rPr lang="en-US" sz="2200" dirty="0">
                <a:solidFill>
                  <a:srgbClr val="FFFFFF"/>
                </a:solidFill>
              </a:rPr>
            </a:br>
            <a:r>
              <a:rPr lang="en-US" sz="2200" dirty="0">
                <a:solidFill>
                  <a:srgbClr val="FFFFFF"/>
                </a:solidFill>
              </a:rPr>
              <a:t>(grasses ARE green plants!)</a:t>
            </a:r>
          </a:p>
          <a:p>
            <a:pPr marL="302575" indent="-302575"/>
            <a:r>
              <a:rPr lang="en-US" sz="2200" dirty="0">
                <a:solidFill>
                  <a:srgbClr val="FFFFFF"/>
                </a:solidFill>
              </a:rPr>
              <a:t>A place for children, adults, pets to play and relax</a:t>
            </a:r>
          </a:p>
          <a:p>
            <a:pPr marL="302575" indent="-302575"/>
            <a:r>
              <a:rPr lang="en-US" sz="2200" dirty="0">
                <a:solidFill>
                  <a:srgbClr val="FFFFFF"/>
                </a:solidFill>
              </a:rPr>
              <a:t>Cool your home’s environment</a:t>
            </a:r>
          </a:p>
          <a:p>
            <a:pPr marL="302575" indent="-302575"/>
            <a:r>
              <a:rPr lang="en-US" sz="2200" dirty="0">
                <a:solidFill>
                  <a:srgbClr val="FFFFFF"/>
                </a:solidFill>
              </a:rPr>
              <a:t>Remove carbon from the atmosphere and store it in the roots</a:t>
            </a:r>
          </a:p>
          <a:p>
            <a:pPr marL="302575" indent="-302575"/>
            <a:r>
              <a:rPr lang="en-US" sz="2200" dirty="0">
                <a:solidFill>
                  <a:srgbClr val="FFFFFF"/>
                </a:solidFill>
              </a:rPr>
              <a:t>Huge soil microbe and insect diversity in lawns </a:t>
            </a:r>
          </a:p>
          <a:p>
            <a:pPr marL="302575" indent="-302575"/>
            <a:r>
              <a:rPr lang="en-US" sz="2200" dirty="0">
                <a:solidFill>
                  <a:srgbClr val="FFFFFF"/>
                </a:solidFill>
              </a:rPr>
              <a:t>Lawns are the most effective plant cover for preventing soil erosion</a:t>
            </a:r>
          </a:p>
          <a:p>
            <a:pPr marL="302575" indent="-302575"/>
            <a:r>
              <a:rPr lang="en-US" sz="2200" dirty="0">
                <a:solidFill>
                  <a:srgbClr val="FFFFFF"/>
                </a:solidFill>
              </a:rPr>
              <a:t>Lawns are aesthetically pleasing</a:t>
            </a:r>
          </a:p>
          <a:p>
            <a:pPr marL="302575" indent="-302575"/>
            <a:r>
              <a:rPr lang="en-US" sz="2200" dirty="0">
                <a:solidFill>
                  <a:srgbClr val="FFFFFF"/>
                </a:solidFill>
              </a:rPr>
              <a:t>Caring for a lawn is good exercise</a:t>
            </a:r>
          </a:p>
        </p:txBody>
      </p:sp>
      <p:pic>
        <p:nvPicPr>
          <p:cNvPr id="11" name="Picture 10">
            <a:extLst>
              <a:ext uri="{FF2B5EF4-FFF2-40B4-BE49-F238E27FC236}">
                <a16:creationId xmlns:a16="http://schemas.microsoft.com/office/drawing/2014/main" id="{BBA5F154-2618-48BF-9D62-792DBE7E95F8}"/>
              </a:ext>
            </a:extLst>
          </p:cNvPr>
          <p:cNvPicPr>
            <a:picLocks noChangeAspect="1"/>
          </p:cNvPicPr>
          <p:nvPr/>
        </p:nvPicPr>
        <p:blipFill>
          <a:blip r:embed="rId6"/>
          <a:stretch>
            <a:fillRect/>
          </a:stretch>
        </p:blipFill>
        <p:spPr>
          <a:xfrm>
            <a:off x="3939172" y="2454903"/>
            <a:ext cx="3442801" cy="1956816"/>
          </a:xfrm>
          <a:prstGeom prst="rect">
            <a:avLst/>
          </a:prstGeom>
        </p:spPr>
      </p:pic>
    </p:spTree>
    <p:extLst>
      <p:ext uri="{BB962C8B-B14F-4D97-AF65-F5344CB8AC3E}">
        <p14:creationId xmlns:p14="http://schemas.microsoft.com/office/powerpoint/2010/main" val="1900252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C0A00D-6C8C-1A78-5EDF-E348BD565192}"/>
              </a:ext>
            </a:extLst>
          </p:cNvPr>
          <p:cNvSpPr>
            <a:spLocks noGrp="1"/>
          </p:cNvSpPr>
          <p:nvPr>
            <p:ph type="title"/>
          </p:nvPr>
        </p:nvSpPr>
        <p:spPr>
          <a:xfrm>
            <a:off x="1001684" y="170412"/>
            <a:ext cx="10178934" cy="1682841"/>
          </a:xfrm>
        </p:spPr>
        <p:txBody>
          <a:bodyPr vert="horz" lIns="91440" tIns="45720" rIns="91440" bIns="45720" rtlCol="0" anchor="b">
            <a:normAutofit/>
          </a:bodyPr>
          <a:lstStyle/>
          <a:p>
            <a:pPr algn="ctr"/>
            <a:r>
              <a:rPr lang="en-US" kern="1200" dirty="0">
                <a:solidFill>
                  <a:schemeClr val="tx1"/>
                </a:solidFill>
                <a:latin typeface="+mj-lt"/>
                <a:ea typeface="+mj-ea"/>
                <a:cs typeface="+mj-cs"/>
              </a:rPr>
              <a:t>Are lawns mismanaged?</a:t>
            </a:r>
            <a:br>
              <a:rPr lang="en-US" kern="1200" dirty="0">
                <a:solidFill>
                  <a:schemeClr val="tx1"/>
                </a:solidFill>
                <a:latin typeface="+mj-lt"/>
                <a:ea typeface="+mj-ea"/>
                <a:cs typeface="+mj-cs"/>
              </a:rPr>
            </a:br>
            <a:r>
              <a:rPr lang="en-US" kern="1200" dirty="0">
                <a:solidFill>
                  <a:schemeClr val="tx1"/>
                </a:solidFill>
                <a:latin typeface="+mj-lt"/>
                <a:ea typeface="+mj-ea"/>
                <a:cs typeface="+mj-cs"/>
              </a:rPr>
              <a:t>They can be, </a:t>
            </a:r>
            <a:r>
              <a:rPr lang="en-US" i="1" kern="1200" dirty="0">
                <a:solidFill>
                  <a:schemeClr val="tx1"/>
                </a:solidFill>
                <a:latin typeface="+mj-lt"/>
                <a:ea typeface="+mj-ea"/>
                <a:cs typeface="+mj-cs"/>
              </a:rPr>
              <a:t>just like other plants</a:t>
            </a:r>
            <a:r>
              <a:rPr lang="en-US" kern="1200" dirty="0">
                <a:solidFill>
                  <a:schemeClr val="tx1"/>
                </a:solidFill>
                <a:latin typeface="+mj-lt"/>
                <a:ea typeface="+mj-ea"/>
                <a:cs typeface="+mj-cs"/>
              </a:rPr>
              <a:t>.</a:t>
            </a:r>
          </a:p>
        </p:txBody>
      </p:sp>
      <p:pic>
        <p:nvPicPr>
          <p:cNvPr id="4" name="Picture 3">
            <a:extLst>
              <a:ext uri="{FF2B5EF4-FFF2-40B4-BE49-F238E27FC236}">
                <a16:creationId xmlns:a16="http://schemas.microsoft.com/office/drawing/2014/main" id="{1C2DA428-6F0A-E09E-844B-EAC2326CCF66}"/>
              </a:ext>
            </a:extLst>
          </p:cNvPr>
          <p:cNvPicPr>
            <a:picLocks noChangeAspect="1"/>
          </p:cNvPicPr>
          <p:nvPr/>
        </p:nvPicPr>
        <p:blipFill rotWithShape="1">
          <a:blip r:embed="rId2"/>
          <a:srcRect l="-2" t="42520" b="7201"/>
          <a:stretch>
            <a:fillRect/>
          </a:stretch>
        </p:blipFill>
        <p:spPr>
          <a:xfrm>
            <a:off x="198741" y="2410448"/>
            <a:ext cx="5803323" cy="3890357"/>
          </a:xfrm>
          <a:prstGeom prst="rect">
            <a:avLst/>
          </a:prstGeom>
        </p:spPr>
      </p:pic>
      <p:pic>
        <p:nvPicPr>
          <p:cNvPr id="13314" name="Picture 2" descr="How do I nuke my lawn? New home owner here : r/lawncare">
            <a:extLst>
              <a:ext uri="{FF2B5EF4-FFF2-40B4-BE49-F238E27FC236}">
                <a16:creationId xmlns:a16="http://schemas.microsoft.com/office/drawing/2014/main" id="{7F14D466-FADE-4483-17A4-047B433D6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0616"/>
          <a:stretch>
            <a:fillRect/>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461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52" name="Rectangle 1051">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5D6DC73-2A68-751F-AE25-4847ECFD3864}"/>
              </a:ext>
            </a:extLst>
          </p:cNvPr>
          <p:cNvSpPr>
            <a:spLocks noGrp="1"/>
          </p:cNvSpPr>
          <p:nvPr>
            <p:ph type="title"/>
          </p:nvPr>
        </p:nvSpPr>
        <p:spPr>
          <a:xfrm>
            <a:off x="1051560" y="4440602"/>
            <a:ext cx="3538728" cy="1645920"/>
          </a:xfrm>
        </p:spPr>
        <p:txBody>
          <a:bodyPr>
            <a:normAutofit/>
          </a:bodyPr>
          <a:lstStyle/>
          <a:p>
            <a:r>
              <a:rPr lang="en-US" sz="4000" dirty="0"/>
              <a:t>Be kind…and don’t “shame”</a:t>
            </a:r>
          </a:p>
        </p:txBody>
      </p:sp>
      <p:pic>
        <p:nvPicPr>
          <p:cNvPr id="1026" name="Picture 2" descr="Why You Should Plant a Front Yard Veggie Garden | Sustainable America">
            <a:extLst>
              <a:ext uri="{FF2B5EF4-FFF2-40B4-BE49-F238E27FC236}">
                <a16:creationId xmlns:a16="http://schemas.microsoft.com/office/drawing/2014/main" id="{A0BC47A7-9D2D-C4C1-ADE7-8A85BF6B8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326" b="2"/>
          <a:stretch>
            <a:fillRect/>
          </a:stretch>
        </p:blipFill>
        <p:spPr bwMode="auto">
          <a:xfrm>
            <a:off x="6" y="10"/>
            <a:ext cx="4884383" cy="39959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ps To Know For Landscape Design | Taylormade Landscapes">
            <a:extLst>
              <a:ext uri="{FF2B5EF4-FFF2-40B4-BE49-F238E27FC236}">
                <a16:creationId xmlns:a16="http://schemas.microsoft.com/office/drawing/2014/main" id="{907B9E95-57AE-569D-F72E-55E2629A8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188"/>
          <a:stretch>
            <a:fillRect/>
          </a:stretch>
        </p:blipFill>
        <p:spPr bwMode="auto">
          <a:xfrm>
            <a:off x="5074877" y="10"/>
            <a:ext cx="7117118" cy="3995918"/>
          </a:xfrm>
          <a:prstGeom prst="rect">
            <a:avLst/>
          </a:prstGeom>
          <a:noFill/>
          <a:extLst>
            <a:ext uri="{909E8E84-426E-40DD-AFC4-6F175D3DCCD1}">
              <a14:hiddenFill xmlns:a14="http://schemas.microsoft.com/office/drawing/2010/main">
                <a:solidFill>
                  <a:srgbClr val="FFFFFF"/>
                </a:solidFill>
              </a14:hiddenFill>
            </a:ext>
          </a:extLst>
        </p:spPr>
      </p:pic>
      <p:sp>
        <p:nvSpPr>
          <p:cNvPr id="1054" name="Rectangle 1053">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6" name="Rectangle 1055">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ADF2F1D1-E063-0020-48C2-B09848BB0EB0}"/>
              </a:ext>
            </a:extLst>
          </p:cNvPr>
          <p:cNvSpPr>
            <a:spLocks noGrp="1"/>
          </p:cNvSpPr>
          <p:nvPr>
            <p:ph idx="1"/>
          </p:nvPr>
        </p:nvSpPr>
        <p:spPr>
          <a:xfrm>
            <a:off x="5023423" y="4305782"/>
            <a:ext cx="6698439" cy="1921398"/>
          </a:xfrm>
        </p:spPr>
        <p:txBody>
          <a:bodyPr anchor="ctr">
            <a:normAutofit fontScale="92500"/>
          </a:bodyPr>
          <a:lstStyle/>
          <a:p>
            <a:r>
              <a:rPr lang="en-US" sz="2400" dirty="0"/>
              <a:t>There are legitimate reasons to have lawns, and everyone is allowed to make decisions that are best for them</a:t>
            </a:r>
          </a:p>
          <a:p>
            <a:r>
              <a:rPr lang="en-US" sz="2400" dirty="0"/>
              <a:t>In terms of plant demand, lawns are, BY FAR, the easiest aspect of landscapes to maintain and manage</a:t>
            </a:r>
          </a:p>
        </p:txBody>
      </p:sp>
    </p:spTree>
    <p:extLst>
      <p:ext uri="{BB962C8B-B14F-4D97-AF65-F5344CB8AC3E}">
        <p14:creationId xmlns:p14="http://schemas.microsoft.com/office/powerpoint/2010/main" val="2188200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2C688D-1D80-5707-72EE-4D52BF350C83}"/>
              </a:ext>
            </a:extLst>
          </p:cNvPr>
          <p:cNvSpPr>
            <a:spLocks noGrp="1"/>
          </p:cNvSpPr>
          <p:nvPr>
            <p:ph type="title"/>
          </p:nvPr>
        </p:nvSpPr>
        <p:spPr>
          <a:xfrm>
            <a:off x="7184571" y="261257"/>
            <a:ext cx="4789715" cy="1679183"/>
          </a:xfrm>
        </p:spPr>
        <p:txBody>
          <a:bodyPr>
            <a:normAutofit/>
          </a:bodyPr>
          <a:lstStyle/>
          <a:p>
            <a:r>
              <a:rPr lang="en-US" dirty="0"/>
              <a:t>Also! Let’s call it </a:t>
            </a:r>
            <a:br>
              <a:rPr lang="en-US" dirty="0"/>
            </a:br>
            <a:r>
              <a:rPr lang="en-US" dirty="0"/>
              <a:t>“non-essential” turf</a:t>
            </a:r>
          </a:p>
        </p:txBody>
      </p:sp>
      <p:pic>
        <p:nvPicPr>
          <p:cNvPr id="5" name="Picture 4">
            <a:extLst>
              <a:ext uri="{FF2B5EF4-FFF2-40B4-BE49-F238E27FC236}">
                <a16:creationId xmlns:a16="http://schemas.microsoft.com/office/drawing/2014/main" id="{FEF4CA06-A49D-7BAE-73C4-C015E9403F58}"/>
              </a:ext>
            </a:extLst>
          </p:cNvPr>
          <p:cNvPicPr>
            <a:picLocks noChangeAspect="1"/>
          </p:cNvPicPr>
          <p:nvPr/>
        </p:nvPicPr>
        <p:blipFill rotWithShape="1">
          <a:blip r:embed="rId2">
            <a:extLst>
              <a:ext uri="{28A0092B-C50C-407E-A947-70E740481C1C}">
                <a14:useLocalDpi xmlns:a14="http://schemas.microsoft.com/office/drawing/2010/main" val="0"/>
              </a:ext>
            </a:extLst>
          </a:blip>
          <a:srcRect l="30157" r="13235"/>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69447FA0-2434-7D04-4C79-2C6344DE9E74}"/>
              </a:ext>
            </a:extLst>
          </p:cNvPr>
          <p:cNvSpPr>
            <a:spLocks noGrp="1"/>
          </p:cNvSpPr>
          <p:nvPr>
            <p:ph idx="1"/>
          </p:nvPr>
        </p:nvSpPr>
        <p:spPr>
          <a:xfrm>
            <a:off x="6901731" y="2194102"/>
            <a:ext cx="5072555" cy="3908586"/>
          </a:xfrm>
        </p:spPr>
        <p:txBody>
          <a:bodyPr>
            <a:normAutofit fontScale="92500" lnSpcReduction="10000"/>
          </a:bodyPr>
          <a:lstStyle/>
          <a:p>
            <a:r>
              <a:rPr lang="en-US" sz="3200" dirty="0"/>
              <a:t>“Non-functional” implies that the turf isn’t worthwhile or doing anything for our communities – and this isn’t true</a:t>
            </a:r>
          </a:p>
          <a:p>
            <a:r>
              <a:rPr lang="en-US" sz="3200" dirty="0"/>
              <a:t>There are many “stupid” or “non-essential” turf areas that might benefit from renovation</a:t>
            </a:r>
          </a:p>
        </p:txBody>
      </p:sp>
    </p:spTree>
    <p:extLst>
      <p:ext uri="{BB962C8B-B14F-4D97-AF65-F5344CB8AC3E}">
        <p14:creationId xmlns:p14="http://schemas.microsoft.com/office/powerpoint/2010/main" val="2743430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99741C1-20C7-43A1-953E-C49C9FCB362B}"/>
              </a:ext>
            </a:extLst>
          </p:cNvPr>
          <p:cNvSpPr>
            <a:spLocks noGrp="1"/>
          </p:cNvSpPr>
          <p:nvPr>
            <p:ph type="title"/>
          </p:nvPr>
        </p:nvSpPr>
        <p:spPr>
          <a:xfrm>
            <a:off x="731520" y="731520"/>
            <a:ext cx="6089904" cy="1426464"/>
          </a:xfrm>
        </p:spPr>
        <p:txBody>
          <a:bodyPr>
            <a:normAutofit/>
          </a:bodyPr>
          <a:lstStyle/>
          <a:p>
            <a:r>
              <a:rPr lang="en-US" dirty="0">
                <a:solidFill>
                  <a:srgbClr val="FFFFFF"/>
                </a:solidFill>
              </a:rPr>
              <a:t>Lawn Tip #1: Get to know your controller</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CAEADD-73A5-409E-8D5A-F39684B25BE5}"/>
              </a:ext>
            </a:extLst>
          </p:cNvPr>
          <p:cNvSpPr>
            <a:spLocks noGrp="1"/>
          </p:cNvSpPr>
          <p:nvPr>
            <p:ph idx="1"/>
          </p:nvPr>
        </p:nvSpPr>
        <p:spPr>
          <a:xfrm>
            <a:off x="789456" y="2480955"/>
            <a:ext cx="10597729" cy="3915308"/>
          </a:xfrm>
        </p:spPr>
        <p:txBody>
          <a:bodyPr anchor="ctr">
            <a:normAutofit/>
          </a:bodyPr>
          <a:lstStyle/>
          <a:p>
            <a:r>
              <a:rPr lang="en-US" dirty="0"/>
              <a:t>Aim to run your lawn sprinklers based on </a:t>
            </a:r>
            <a:r>
              <a:rPr lang="en-US" i="1" u="sng" dirty="0"/>
              <a:t>need</a:t>
            </a:r>
            <a:r>
              <a:rPr lang="en-US" dirty="0"/>
              <a:t> not on a schedule</a:t>
            </a:r>
          </a:p>
          <a:p>
            <a:r>
              <a:rPr lang="en-US" dirty="0"/>
              <a:t>When you turn on the sprinklers in the spring, don’t set the clock for the season</a:t>
            </a:r>
          </a:p>
          <a:p>
            <a:pPr lvl="1"/>
            <a:r>
              <a:rPr lang="en-US" sz="2800" dirty="0"/>
              <a:t>You’ll water more in August than in June</a:t>
            </a:r>
          </a:p>
          <a:p>
            <a:r>
              <a:rPr lang="en-US" dirty="0"/>
              <a:t>It’s better to manually control the irrigation clock</a:t>
            </a:r>
          </a:p>
          <a:p>
            <a:pPr lvl="1"/>
            <a:r>
              <a:rPr lang="en-US" sz="2800" dirty="0"/>
              <a:t>Water when the lawn needs it</a:t>
            </a:r>
          </a:p>
          <a:p>
            <a:pPr lvl="1"/>
            <a:r>
              <a:rPr lang="en-US" sz="2800" dirty="0"/>
              <a:t>Turn it off when it doesn’t</a:t>
            </a:r>
          </a:p>
        </p:txBody>
      </p:sp>
    </p:spTree>
    <p:extLst>
      <p:ext uri="{BB962C8B-B14F-4D97-AF65-F5344CB8AC3E}">
        <p14:creationId xmlns:p14="http://schemas.microsoft.com/office/powerpoint/2010/main" val="45346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327" y="553745"/>
            <a:ext cx="11083635" cy="738664"/>
          </a:xfrm>
        </p:spPr>
        <p:txBody>
          <a:bodyPr/>
          <a:lstStyle/>
          <a:p>
            <a:pPr algn="ctr"/>
            <a:r>
              <a:rPr lang="en-US" sz="3600"/>
              <a:t>Equal Opportunity, Access, and Nondiscrimination</a:t>
            </a:r>
            <a:endParaRPr lang="en-US"/>
          </a:p>
        </p:txBody>
      </p:sp>
      <p:sp>
        <p:nvSpPr>
          <p:cNvPr id="3" name="Content Placeholder 2"/>
          <p:cNvSpPr>
            <a:spLocks noGrp="1"/>
          </p:cNvSpPr>
          <p:nvPr>
            <p:ph type="body" sz="quarter" idx="10"/>
          </p:nvPr>
        </p:nvSpPr>
        <p:spPr>
          <a:xfrm>
            <a:off x="442049" y="1666545"/>
            <a:ext cx="4960883" cy="3792448"/>
          </a:xfrm>
        </p:spPr>
        <p:txBody>
          <a:bodyPr vert="horz" wrap="square" lIns="91440" tIns="91440" rIns="91440" bIns="91440" rtlCol="0" anchor="t">
            <a:spAutoFit/>
          </a:bodyPr>
          <a:lstStyle/>
          <a:p>
            <a:pPr marL="0" indent="0" algn="ctr">
              <a:spcBef>
                <a:spcPts val="0"/>
              </a:spcBef>
              <a:spcAft>
                <a:spcPts val="1200"/>
              </a:spcAft>
              <a:buNone/>
            </a:pPr>
            <a:r>
              <a:rPr lang="en-US" sz="1800">
                <a:effectLst/>
                <a:latin typeface="Arial"/>
                <a:ea typeface="Arial" panose="020B0604020202020204" pitchFamily="34" charset="0"/>
              </a:rPr>
              <a:t>Colorado State University Extension is an equal opportunity provider. </a:t>
            </a:r>
            <a:endParaRPr lang="en-US" sz="1800">
              <a:latin typeface="Arial"/>
              <a:ea typeface="Arial" panose="020B0604020202020204" pitchFamily="34" charset="0"/>
            </a:endParaRPr>
          </a:p>
          <a:p>
            <a:pPr marL="0" marR="0" indent="0" algn="ctr">
              <a:spcBef>
                <a:spcPts val="0"/>
              </a:spcBef>
              <a:spcAft>
                <a:spcPts val="1200"/>
              </a:spcAft>
              <a:buNone/>
            </a:pPr>
            <a:r>
              <a:rPr lang="en-US" sz="1800">
                <a:effectLst/>
                <a:latin typeface="Arial"/>
                <a:ea typeface="Arial" panose="020B0604020202020204" pitchFamily="34" charset="0"/>
              </a:rPr>
              <a:t>Colorado State University does not discriminate on the basis of disability and is committed to providing reasonable accommodations. </a:t>
            </a:r>
          </a:p>
          <a:p>
            <a:pPr marL="0" marR="0" indent="0" algn="ctr">
              <a:spcBef>
                <a:spcPts val="0"/>
              </a:spcBef>
              <a:spcAft>
                <a:spcPts val="1200"/>
              </a:spcAft>
              <a:buNone/>
            </a:pPr>
            <a:r>
              <a:rPr lang="en-US" sz="1800">
                <a:effectLst/>
                <a:latin typeface="Arial" panose="020B0604020202020204" pitchFamily="34" charset="0"/>
                <a:ea typeface="Arial" panose="020B0604020202020204" pitchFamily="34" charset="0"/>
              </a:rPr>
              <a:t>CSU’s Office of Engagement and Extension ensures meaningful access and equal opportunities to participate to individuals whose first language is not English. </a:t>
            </a:r>
            <a:endParaRPr lang="en-US" sz="1600">
              <a:effectLst/>
              <a:latin typeface="Calibri" panose="020F0502020204030204" pitchFamily="34" charset="0"/>
              <a:ea typeface="Calibri" panose="020F0502020204030204" pitchFamily="34" charset="0"/>
            </a:endParaRPr>
          </a:p>
        </p:txBody>
      </p:sp>
      <p:sp>
        <p:nvSpPr>
          <p:cNvPr id="4" name="Content Placeholder 2">
            <a:extLst>
              <a:ext uri="{FF2B5EF4-FFF2-40B4-BE49-F238E27FC236}">
                <a16:creationId xmlns:a16="http://schemas.microsoft.com/office/drawing/2014/main" id="{02A38293-B566-12D1-3B1F-2C02C15CB5FF}"/>
              </a:ext>
            </a:extLst>
          </p:cNvPr>
          <p:cNvSpPr txBox="1">
            <a:spLocks/>
          </p:cNvSpPr>
          <p:nvPr/>
        </p:nvSpPr>
        <p:spPr>
          <a:xfrm>
            <a:off x="6276451" y="1723410"/>
            <a:ext cx="5610135" cy="3453510"/>
          </a:xfrm>
          <a:prstGeom prst="rect">
            <a:avLst/>
          </a:prstGeom>
        </p:spPr>
        <p:txBody>
          <a:bodyPr vert="horz" wrap="square" lIns="91440" tIns="91440" rIns="91440" bIns="91440" rtlCol="0" anchor="t">
            <a:spAutoFit/>
          </a:bodyPr>
          <a:lstStyle>
            <a:lvl1pPr marL="463006" indent="-463006" algn="l" defTabSz="617339" rtl="0" eaLnBrk="1" latinLnBrk="0" hangingPunct="1">
              <a:lnSpc>
                <a:spcPct val="120000"/>
              </a:lnSpc>
              <a:spcBef>
                <a:spcPts val="529"/>
              </a:spcBef>
              <a:spcAft>
                <a:spcPts val="529"/>
              </a:spcAft>
              <a:buFont typeface="Arial"/>
              <a:buChar char="•"/>
              <a:defRPr sz="1588" b="0" kern="1200">
                <a:solidFill>
                  <a:schemeClr val="tx1"/>
                </a:solidFill>
                <a:latin typeface="+mn-lt"/>
                <a:ea typeface="Franklin Gothic Book" charset="0"/>
                <a:cs typeface="Franklin Gothic Book" charset="0"/>
              </a:defRPr>
            </a:lvl1pPr>
            <a:lvl2pPr marL="1003179" indent="-385839" algn="l" defTabSz="617339" rtl="0" eaLnBrk="1" latinLnBrk="0" hangingPunct="1">
              <a:lnSpc>
                <a:spcPct val="120000"/>
              </a:lnSpc>
              <a:spcBef>
                <a:spcPts val="0"/>
              </a:spcBef>
              <a:spcAft>
                <a:spcPts val="529"/>
              </a:spcAft>
              <a:buFont typeface="Arial"/>
              <a:buChar char="–"/>
              <a:defRPr sz="1412" b="0" kern="1200">
                <a:solidFill>
                  <a:schemeClr val="tx1"/>
                </a:solidFill>
                <a:latin typeface="+mn-lt"/>
                <a:ea typeface="Franklin Gothic Book" charset="0"/>
                <a:cs typeface="Franklin Gothic Book" charset="0"/>
              </a:defRPr>
            </a:lvl2pPr>
            <a:lvl3pPr marL="1543353" indent="-308670" algn="l" defTabSz="617339" rtl="0" eaLnBrk="1" latinLnBrk="0" hangingPunct="1">
              <a:lnSpc>
                <a:spcPct val="120000"/>
              </a:lnSpc>
              <a:spcBef>
                <a:spcPts val="0"/>
              </a:spcBef>
              <a:spcAft>
                <a:spcPts val="529"/>
              </a:spcAft>
              <a:buFont typeface="Arial"/>
              <a:buChar char="•"/>
              <a:defRPr sz="1412" b="0" kern="1200">
                <a:solidFill>
                  <a:schemeClr val="tx1"/>
                </a:solidFill>
                <a:latin typeface="+mn-lt"/>
                <a:ea typeface="Franklin Gothic Book" charset="0"/>
                <a:cs typeface="Franklin Gothic Book" charset="0"/>
              </a:defRPr>
            </a:lvl3pPr>
            <a:lvl4pPr marL="2160693" indent="-308670" algn="l" defTabSz="617339" rtl="0" eaLnBrk="1" latinLnBrk="0" hangingPunct="1">
              <a:lnSpc>
                <a:spcPct val="120000"/>
              </a:lnSpc>
              <a:spcBef>
                <a:spcPts val="0"/>
              </a:spcBef>
              <a:spcAft>
                <a:spcPts val="529"/>
              </a:spcAft>
              <a:buFont typeface="Arial"/>
              <a:buChar char="–"/>
              <a:defRPr sz="1412" b="0" kern="1200">
                <a:solidFill>
                  <a:schemeClr val="tx1"/>
                </a:solidFill>
                <a:latin typeface="+mn-lt"/>
                <a:ea typeface="Franklin Gothic Book" charset="0"/>
                <a:cs typeface="Franklin Gothic Book" charset="0"/>
              </a:defRPr>
            </a:lvl4pPr>
            <a:lvl5pPr marL="2778035" indent="-308670" algn="l" defTabSz="617339" rtl="0" eaLnBrk="1" latinLnBrk="0" hangingPunct="1">
              <a:spcBef>
                <a:spcPct val="20000"/>
              </a:spcBef>
              <a:buFont typeface="Arial"/>
              <a:buChar char="»"/>
              <a:defRPr sz="1454" b="0" kern="1200">
                <a:solidFill>
                  <a:schemeClr val="tx1"/>
                </a:solidFill>
                <a:latin typeface="Franklin Gothic Book" charset="0"/>
                <a:ea typeface="Franklin Gothic Book" charset="0"/>
                <a:cs typeface="Franklin Gothic Book" charset="0"/>
              </a:defRPr>
            </a:lvl5pPr>
            <a:lvl6pPr marL="3395376" indent="-308670" algn="l" defTabSz="617339" rtl="0" eaLnBrk="1" latinLnBrk="0" hangingPunct="1">
              <a:spcBef>
                <a:spcPct val="20000"/>
              </a:spcBef>
              <a:buFont typeface="Arial"/>
              <a:buChar char="•"/>
              <a:defRPr sz="2667" kern="1200">
                <a:solidFill>
                  <a:schemeClr val="tx1"/>
                </a:solidFill>
                <a:latin typeface="+mn-lt"/>
                <a:ea typeface="+mn-ea"/>
                <a:cs typeface="+mn-cs"/>
              </a:defRPr>
            </a:lvl6pPr>
            <a:lvl7pPr marL="4012718" indent="-308670" algn="l" defTabSz="617339" rtl="0" eaLnBrk="1" latinLnBrk="0" hangingPunct="1">
              <a:spcBef>
                <a:spcPct val="20000"/>
              </a:spcBef>
              <a:buFont typeface="Arial"/>
              <a:buChar char="•"/>
              <a:defRPr sz="2667" kern="1200">
                <a:solidFill>
                  <a:schemeClr val="tx1"/>
                </a:solidFill>
                <a:latin typeface="+mn-lt"/>
                <a:ea typeface="+mn-ea"/>
                <a:cs typeface="+mn-cs"/>
              </a:defRPr>
            </a:lvl7pPr>
            <a:lvl8pPr marL="4630058" indent="-308670" algn="l" defTabSz="617339" rtl="0" eaLnBrk="1" latinLnBrk="0" hangingPunct="1">
              <a:spcBef>
                <a:spcPct val="20000"/>
              </a:spcBef>
              <a:buFont typeface="Arial"/>
              <a:buChar char="•"/>
              <a:defRPr sz="2667" kern="1200">
                <a:solidFill>
                  <a:schemeClr val="tx1"/>
                </a:solidFill>
                <a:latin typeface="+mn-lt"/>
                <a:ea typeface="+mn-ea"/>
                <a:cs typeface="+mn-cs"/>
              </a:defRPr>
            </a:lvl8pPr>
            <a:lvl9pPr marL="5247400" indent="-308670" algn="l" defTabSz="617339"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17339" rtl="0" eaLnBrk="1" fontAlgn="auto" latinLnBrk="0" hangingPunct="1">
              <a:lnSpc>
                <a:spcPct val="120000"/>
              </a:lnSpc>
              <a:spcBef>
                <a:spcPts val="0"/>
              </a:spcBef>
              <a:spcAft>
                <a:spcPts val="1200"/>
              </a:spcAft>
              <a:buClrTx/>
              <a:buSzTx/>
              <a:buFont typeface="Arial"/>
              <a:buNone/>
              <a:tabLst/>
              <a:defRPr/>
            </a:pP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Colorado State University Extension es un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proveedor</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que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ofrece</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igualdad</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de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oportunidades</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a:t>
            </a:r>
            <a:endParaRPr kumimoji="0" lang="en-US" sz="1800" b="0" i="0" u="none" strike="noStrike" kern="1200" cap="none" spc="0" normalizeH="0" baseline="0" noProof="0">
              <a:ln>
                <a:noFill/>
              </a:ln>
              <a:solidFill>
                <a:prstClr val="black"/>
              </a:solidFill>
              <a:effectLst/>
              <a:uLnTx/>
              <a:uFillTx/>
              <a:latin typeface="Arial"/>
              <a:ea typeface="Calibri" panose="020F0502020204030204" pitchFamily="34" charset="0"/>
            </a:endParaRPr>
          </a:p>
          <a:p>
            <a:pPr marL="0" marR="0" lvl="0" indent="0" algn="ctr" defTabSz="617339" rtl="0" eaLnBrk="1" fontAlgn="auto" latinLnBrk="0" hangingPunct="1">
              <a:lnSpc>
                <a:spcPct val="120000"/>
              </a:lnSpc>
              <a:spcBef>
                <a:spcPts val="0"/>
              </a:spcBef>
              <a:spcAft>
                <a:spcPts val="1200"/>
              </a:spcAft>
              <a:buClrTx/>
              <a:buSzTx/>
              <a:buFont typeface="Arial"/>
              <a:buNone/>
              <a:tabLst/>
              <a:defRPr/>
            </a:pP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Colorado State University no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discrimina</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por</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motivos</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de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discapacidad</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y se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compromete</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a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proporcionar</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adaptaciones</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razonables</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a:t>
            </a:r>
          </a:p>
          <a:p>
            <a:pPr marL="0" marR="0" lvl="0" indent="0" algn="ctr" defTabSz="617339" rtl="0" eaLnBrk="1" fontAlgn="auto" latinLnBrk="0" hangingPunct="1">
              <a:lnSpc>
                <a:spcPct val="120000"/>
              </a:lnSpc>
              <a:spcBef>
                <a:spcPts val="0"/>
              </a:spcBef>
              <a:spcAft>
                <a:spcPts val="1200"/>
              </a:spcAft>
              <a:buClrTx/>
              <a:buSzTx/>
              <a:buFont typeface="Arial"/>
              <a:buNone/>
              <a:tabLst/>
              <a:defRPr/>
            </a:pP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Office of Engagement and Extension de CSU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garantiza</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acceso</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significativo</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e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igualdad</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de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oportunidades</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para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participar</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a las personas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quienes</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su</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primer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idioma</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no es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el</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 </a:t>
            </a:r>
            <a:r>
              <a:rPr kumimoji="0" lang="en-US" sz="1800" b="0" i="0" u="none" strike="noStrike" kern="1200" cap="none" spc="0" normalizeH="0" baseline="0" noProof="0" err="1">
                <a:ln>
                  <a:noFill/>
                </a:ln>
                <a:solidFill>
                  <a:prstClr val="black"/>
                </a:solidFill>
                <a:effectLst/>
                <a:uLnTx/>
                <a:uFillTx/>
                <a:latin typeface="Arial"/>
                <a:ea typeface="Arial" panose="020B0604020202020204" pitchFamily="34" charset="0"/>
              </a:rPr>
              <a:t>inglés</a:t>
            </a:r>
            <a:r>
              <a:rPr kumimoji="0" lang="en-US" sz="1800" b="0" i="0" u="none" strike="noStrike" kern="1200" cap="none" spc="0" normalizeH="0" baseline="0" noProof="0">
                <a:ln>
                  <a:noFill/>
                </a:ln>
                <a:solidFill>
                  <a:prstClr val="black"/>
                </a:solidFill>
                <a:effectLst/>
                <a:uLnTx/>
                <a:uFillTx/>
                <a:latin typeface="Arial"/>
                <a:ea typeface="Arial" panose="020B0604020202020204" pitchFamily="34" charset="0"/>
              </a:rPr>
              <a:t>.</a:t>
            </a:r>
            <a:endParaRPr kumimoji="0" lang="en-US" sz="1800" b="0" i="0" u="none" strike="noStrike" kern="1200" cap="none" spc="0" normalizeH="0" baseline="0" noProof="0">
              <a:ln>
                <a:noFill/>
              </a:ln>
              <a:solidFill>
                <a:prstClr val="black"/>
              </a:solidFill>
              <a:effectLst/>
              <a:uLnTx/>
              <a:uFillTx/>
              <a:latin typeface="Arial"/>
            </a:endParaRPr>
          </a:p>
        </p:txBody>
      </p:sp>
      <p:sp>
        <p:nvSpPr>
          <p:cNvPr id="6" name="TextBox 5">
            <a:extLst>
              <a:ext uri="{FF2B5EF4-FFF2-40B4-BE49-F238E27FC236}">
                <a16:creationId xmlns:a16="http://schemas.microsoft.com/office/drawing/2014/main" id="{A36F0CD9-8E52-73FA-506E-328FD18C36FC}"/>
              </a:ext>
            </a:extLst>
          </p:cNvPr>
          <p:cNvSpPr txBox="1"/>
          <p:nvPr/>
        </p:nvSpPr>
        <p:spPr>
          <a:xfrm>
            <a:off x="1450428" y="5782680"/>
            <a:ext cx="10079420"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Arial"/>
                <a:ea typeface="Arial" panose="020B0604020202020204" pitchFamily="34" charset="0"/>
                <a:cs typeface="Arial"/>
              </a:rPr>
              <a:t>Learn more about CSU’s Principles of Community and our Land Acknowledgement at colostate.edu.</a:t>
            </a:r>
            <a:r>
              <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 </a:t>
            </a:r>
          </a:p>
        </p:txBody>
      </p:sp>
      <p:cxnSp>
        <p:nvCxnSpPr>
          <p:cNvPr id="8" name="Straight Connector 7">
            <a:extLst>
              <a:ext uri="{FF2B5EF4-FFF2-40B4-BE49-F238E27FC236}">
                <a16:creationId xmlns:a16="http://schemas.microsoft.com/office/drawing/2014/main" id="{11C81171-F2D5-0083-AC7A-B0DACF05E428}"/>
              </a:ext>
            </a:extLst>
          </p:cNvPr>
          <p:cNvCxnSpPr/>
          <p:nvPr/>
        </p:nvCxnSpPr>
        <p:spPr>
          <a:xfrm>
            <a:off x="5749159" y="1891862"/>
            <a:ext cx="0" cy="3109440"/>
          </a:xfrm>
          <a:prstGeom prst="line">
            <a:avLst/>
          </a:prstGeom>
          <a:ln>
            <a:solidFill>
              <a:schemeClr val="tx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06861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uilding, hand, holding, food&#10;&#10;Description automatically generated">
            <a:extLst>
              <a:ext uri="{FF2B5EF4-FFF2-40B4-BE49-F238E27FC236}">
                <a16:creationId xmlns:a16="http://schemas.microsoft.com/office/drawing/2014/main" id="{C4F826DA-22ED-F135-2B02-8F1FF871D5D4}"/>
              </a:ext>
            </a:extLst>
          </p:cNvPr>
          <p:cNvPicPr>
            <a:picLocks noChangeAspect="1"/>
          </p:cNvPicPr>
          <p:nvPr/>
        </p:nvPicPr>
        <p:blipFill>
          <a:blip r:embed="rId2">
            <a:extLst>
              <a:ext uri="{28A0092B-C50C-407E-A947-70E740481C1C}">
                <a14:useLocalDpi xmlns:a14="http://schemas.microsoft.com/office/drawing/2010/main" val="0"/>
              </a:ext>
            </a:extLst>
          </a:blip>
          <a:srcRect t="1539" r="-2" b="16611"/>
          <a:stretch>
            <a:fillRect/>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large lawn in front of a house&#10;&#10;Description automatically generated">
            <a:extLst>
              <a:ext uri="{FF2B5EF4-FFF2-40B4-BE49-F238E27FC236}">
                <a16:creationId xmlns:a16="http://schemas.microsoft.com/office/drawing/2014/main" id="{4A787B85-5DBA-76D6-95B3-19E3B8DBF99A}"/>
              </a:ext>
            </a:extLst>
          </p:cNvPr>
          <p:cNvPicPr>
            <a:picLocks noChangeAspect="1"/>
          </p:cNvPicPr>
          <p:nvPr/>
        </p:nvPicPr>
        <p:blipFill>
          <a:blip r:embed="rId3">
            <a:extLst>
              <a:ext uri="{28A0092B-C50C-407E-A947-70E740481C1C}">
                <a14:useLocalDpi xmlns:a14="http://schemas.microsoft.com/office/drawing/2010/main" val="0"/>
              </a:ext>
            </a:extLst>
          </a:blip>
          <a:srcRect t="4020" r="-2" b="27263"/>
          <a:stretch>
            <a:fillRect/>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7DAC11F-1EE6-4F16-AC8F-FA363EB07910}"/>
              </a:ext>
            </a:extLst>
          </p:cNvPr>
          <p:cNvSpPr>
            <a:spLocks noGrp="1"/>
          </p:cNvSpPr>
          <p:nvPr>
            <p:ph type="title"/>
          </p:nvPr>
        </p:nvSpPr>
        <p:spPr>
          <a:xfrm>
            <a:off x="448056" y="160020"/>
            <a:ext cx="4832802" cy="1943100"/>
          </a:xfrm>
        </p:spPr>
        <p:txBody>
          <a:bodyPr>
            <a:normAutofit/>
          </a:bodyPr>
          <a:lstStyle/>
          <a:p>
            <a:r>
              <a:rPr lang="en-US" sz="4000" dirty="0"/>
              <a:t>Turf Tip #2: </a:t>
            </a:r>
            <a:br>
              <a:rPr lang="en-US" sz="4000" dirty="0"/>
            </a:br>
            <a:r>
              <a:rPr lang="en-US" sz="4000" dirty="0"/>
              <a:t>Do an irrigation audit</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6988F7A-FF64-478C-82F1-3958CAC6BB2F}"/>
              </a:ext>
            </a:extLst>
          </p:cNvPr>
          <p:cNvSpPr>
            <a:spLocks noGrp="1"/>
          </p:cNvSpPr>
          <p:nvPr>
            <p:ph idx="1"/>
          </p:nvPr>
        </p:nvSpPr>
        <p:spPr>
          <a:xfrm>
            <a:off x="448056" y="2512611"/>
            <a:ext cx="5095494" cy="4007061"/>
          </a:xfrm>
        </p:spPr>
        <p:txBody>
          <a:bodyPr>
            <a:normAutofit/>
          </a:bodyPr>
          <a:lstStyle/>
          <a:p>
            <a:r>
              <a:rPr lang="en-US" sz="2400" dirty="0"/>
              <a:t>Do you know </a:t>
            </a:r>
            <a:r>
              <a:rPr lang="en-US" sz="2400" i="1" dirty="0"/>
              <a:t>how much </a:t>
            </a:r>
            <a:r>
              <a:rPr lang="en-US" sz="2400" dirty="0"/>
              <a:t>water you’re applying during each irrigation cycle? If not, then do a simple catch can test</a:t>
            </a:r>
          </a:p>
          <a:p>
            <a:r>
              <a:rPr lang="en-US" sz="2400" dirty="0"/>
              <a:t>Set out 10-12 cups in an irrigation zone</a:t>
            </a:r>
          </a:p>
          <a:p>
            <a:r>
              <a:rPr lang="en-US" sz="2400" dirty="0"/>
              <a:t>Run the system for 20 or 30 minutes</a:t>
            </a:r>
          </a:p>
          <a:p>
            <a:r>
              <a:rPr lang="en-US" sz="2400" dirty="0"/>
              <a:t>Measure the water</a:t>
            </a:r>
          </a:p>
          <a:p>
            <a:endParaRPr lang="en-US" sz="2400" dirty="0"/>
          </a:p>
        </p:txBody>
      </p:sp>
    </p:spTree>
    <p:extLst>
      <p:ext uri="{BB962C8B-B14F-4D97-AF65-F5344CB8AC3E}">
        <p14:creationId xmlns:p14="http://schemas.microsoft.com/office/powerpoint/2010/main" val="3315145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404B-23CF-4A30-9E2B-0248B7BC4C70}"/>
              </a:ext>
            </a:extLst>
          </p:cNvPr>
          <p:cNvSpPr>
            <a:spLocks noGrp="1"/>
          </p:cNvSpPr>
          <p:nvPr>
            <p:ph type="title"/>
          </p:nvPr>
        </p:nvSpPr>
        <p:spPr>
          <a:xfrm>
            <a:off x="467317" y="457201"/>
            <a:ext cx="5609220" cy="1474469"/>
          </a:xfrm>
        </p:spPr>
        <p:txBody>
          <a:bodyPr>
            <a:normAutofit/>
          </a:bodyPr>
          <a:lstStyle/>
          <a:p>
            <a:r>
              <a:rPr lang="en-US" dirty="0"/>
              <a:t>Turf Tip #3: Reduce your run times</a:t>
            </a:r>
          </a:p>
        </p:txBody>
      </p:sp>
      <p:sp>
        <p:nvSpPr>
          <p:cNvPr id="3" name="Content Placeholder 2">
            <a:extLst>
              <a:ext uri="{FF2B5EF4-FFF2-40B4-BE49-F238E27FC236}">
                <a16:creationId xmlns:a16="http://schemas.microsoft.com/office/drawing/2014/main" id="{513E9892-CDA0-4B91-B2FB-72C323ED9C83}"/>
              </a:ext>
            </a:extLst>
          </p:cNvPr>
          <p:cNvSpPr>
            <a:spLocks noGrp="1"/>
          </p:cNvSpPr>
          <p:nvPr>
            <p:ph idx="1"/>
          </p:nvPr>
        </p:nvSpPr>
        <p:spPr>
          <a:xfrm>
            <a:off x="400692" y="2279018"/>
            <a:ext cx="5856270" cy="4234798"/>
          </a:xfrm>
        </p:spPr>
        <p:txBody>
          <a:bodyPr anchor="t">
            <a:noAutofit/>
          </a:bodyPr>
          <a:lstStyle/>
          <a:p>
            <a:r>
              <a:rPr lang="en-US" sz="2500" dirty="0"/>
              <a:t>Save 10% of your water use by reducing your run times by 10%</a:t>
            </a:r>
          </a:p>
          <a:p>
            <a:r>
              <a:rPr lang="en-US" sz="2500" dirty="0"/>
              <a:t>…and then push it to 20%</a:t>
            </a:r>
          </a:p>
          <a:p>
            <a:r>
              <a:rPr lang="en-US" sz="2500" dirty="0"/>
              <a:t>It’s unlikely that you’ll notice a difference in the turf quality or appearance</a:t>
            </a:r>
          </a:p>
          <a:p>
            <a:r>
              <a:rPr lang="en-US" sz="2500" dirty="0"/>
              <a:t>And you’ll save money….and water!</a:t>
            </a:r>
          </a:p>
          <a:p>
            <a:endParaRPr lang="en-US" sz="2500" dirty="0"/>
          </a:p>
          <a:p>
            <a:r>
              <a:rPr lang="en-US" sz="2500" dirty="0"/>
              <a:t>30 minutes</a:t>
            </a:r>
          </a:p>
          <a:p>
            <a:pPr lvl="1"/>
            <a:r>
              <a:rPr lang="en-US" sz="2500" dirty="0"/>
              <a:t>10% = 27 minutes</a:t>
            </a:r>
          </a:p>
          <a:p>
            <a:pPr lvl="1"/>
            <a:r>
              <a:rPr lang="en-US" sz="2500" dirty="0"/>
              <a:t>20% = 24 minutes</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descr="Rain Bird 6-Station Indoor Simple-To-Set Irrigation Timer-SST600in ...">
            <a:extLst>
              <a:ext uri="{FF2B5EF4-FFF2-40B4-BE49-F238E27FC236}">
                <a16:creationId xmlns:a16="http://schemas.microsoft.com/office/drawing/2014/main" id="{E03F9AC6-F583-4743-9AA6-9DD0CE83F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66" b="-2"/>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5652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C3F6-1E38-4999-AC83-A8E0A82455CE}"/>
              </a:ext>
            </a:extLst>
          </p:cNvPr>
          <p:cNvSpPr>
            <a:spLocks noGrp="1"/>
          </p:cNvSpPr>
          <p:nvPr>
            <p:ph type="title"/>
          </p:nvPr>
        </p:nvSpPr>
        <p:spPr>
          <a:xfrm>
            <a:off x="5200650" y="602674"/>
            <a:ext cx="6348222" cy="897354"/>
          </a:xfrm>
        </p:spPr>
        <p:txBody>
          <a:bodyPr anchor="b">
            <a:normAutofit/>
          </a:bodyPr>
          <a:lstStyle/>
          <a:p>
            <a:r>
              <a:rPr lang="en-US" dirty="0"/>
              <a:t>Drip irrigation efficiency</a:t>
            </a:r>
          </a:p>
        </p:txBody>
      </p:sp>
      <p:pic>
        <p:nvPicPr>
          <p:cNvPr id="4" name="Picture 3">
            <a:extLst>
              <a:ext uri="{FF2B5EF4-FFF2-40B4-BE49-F238E27FC236}">
                <a16:creationId xmlns:a16="http://schemas.microsoft.com/office/drawing/2014/main" id="{FF2427F8-208C-4D7C-AC6B-5535BA0C0709}"/>
              </a:ext>
            </a:extLst>
          </p:cNvPr>
          <p:cNvPicPr>
            <a:picLocks noChangeAspect="1"/>
          </p:cNvPicPr>
          <p:nvPr/>
        </p:nvPicPr>
        <p:blipFill rotWithShape="1">
          <a:blip r:embed="rId2">
            <a:extLst>
              <a:ext uri="{28A0092B-C50C-407E-A947-70E740481C1C}">
                <a14:useLocalDpi xmlns:a14="http://schemas.microsoft.com/office/drawing/2010/main" val="0"/>
              </a:ext>
            </a:extLst>
          </a:blip>
          <a:srcRect t="12868" r="1" b="6758"/>
          <a:stretch/>
        </p:blipFill>
        <p:spPr>
          <a:xfrm>
            <a:off x="414486" y="10"/>
            <a:ext cx="4257155" cy="2566267"/>
          </a:xfrm>
          <a:prstGeom prst="rect">
            <a:avLst/>
          </a:prstGeom>
        </p:spPr>
      </p:pic>
      <p:pic>
        <p:nvPicPr>
          <p:cNvPr id="5" name="Picture 4">
            <a:extLst>
              <a:ext uri="{FF2B5EF4-FFF2-40B4-BE49-F238E27FC236}">
                <a16:creationId xmlns:a16="http://schemas.microsoft.com/office/drawing/2014/main" id="{C27D228E-B42E-4039-A4F6-BABB206C69D6}"/>
              </a:ext>
            </a:extLst>
          </p:cNvPr>
          <p:cNvPicPr>
            <a:picLocks noChangeAspect="1"/>
          </p:cNvPicPr>
          <p:nvPr/>
        </p:nvPicPr>
        <p:blipFill rotWithShape="1">
          <a:blip r:embed="rId3">
            <a:extLst>
              <a:ext uri="{28A0092B-C50C-407E-A947-70E740481C1C}">
                <a14:useLocalDpi xmlns:a14="http://schemas.microsoft.com/office/drawing/2010/main" val="0"/>
              </a:ext>
            </a:extLst>
          </a:blip>
          <a:srcRect l="112" r="30832" b="2"/>
          <a:stretch/>
        </p:blipFill>
        <p:spPr>
          <a:xfrm>
            <a:off x="414486" y="2743061"/>
            <a:ext cx="4257155" cy="4114939"/>
          </a:xfrm>
          <a:prstGeom prst="rect">
            <a:avLst/>
          </a:prstGeom>
        </p:spPr>
      </p:pic>
      <p:sp>
        <p:nvSpPr>
          <p:cNvPr id="3" name="Content Placeholder 2">
            <a:extLst>
              <a:ext uri="{FF2B5EF4-FFF2-40B4-BE49-F238E27FC236}">
                <a16:creationId xmlns:a16="http://schemas.microsoft.com/office/drawing/2014/main" id="{7922A8E8-7378-4A6E-B7E4-42F58DC663E0}"/>
              </a:ext>
            </a:extLst>
          </p:cNvPr>
          <p:cNvSpPr>
            <a:spLocks noGrp="1"/>
          </p:cNvSpPr>
          <p:nvPr>
            <p:ph idx="1"/>
          </p:nvPr>
        </p:nvSpPr>
        <p:spPr>
          <a:xfrm>
            <a:off x="5200650" y="2045969"/>
            <a:ext cx="6348222" cy="3825849"/>
          </a:xfrm>
        </p:spPr>
        <p:txBody>
          <a:bodyPr>
            <a:normAutofit/>
          </a:bodyPr>
          <a:lstStyle/>
          <a:p>
            <a:pPr fontAlgn="auto">
              <a:spcAft>
                <a:spcPts val="0"/>
              </a:spcAft>
              <a:defRPr/>
            </a:pPr>
            <a:r>
              <a:rPr lang="en-US" sz="3200" dirty="0"/>
              <a:t>Targeted water application</a:t>
            </a:r>
          </a:p>
          <a:p>
            <a:pPr fontAlgn="auto">
              <a:spcAft>
                <a:spcPts val="0"/>
              </a:spcAft>
              <a:defRPr/>
            </a:pPr>
            <a:r>
              <a:rPr lang="en-US" sz="3200" dirty="0"/>
              <a:t>Greater than 90% efficient</a:t>
            </a:r>
          </a:p>
          <a:p>
            <a:pPr fontAlgn="auto">
              <a:spcAft>
                <a:spcPts val="0"/>
              </a:spcAft>
              <a:defRPr/>
            </a:pPr>
            <a:r>
              <a:rPr lang="en-US" sz="3200" dirty="0"/>
              <a:t>Lower total water use</a:t>
            </a:r>
          </a:p>
          <a:p>
            <a:pPr fontAlgn="auto">
              <a:spcAft>
                <a:spcPts val="0"/>
              </a:spcAft>
              <a:defRPr/>
            </a:pPr>
            <a:r>
              <a:rPr lang="en-US" sz="3200" dirty="0"/>
              <a:t>Low pressure</a:t>
            </a:r>
          </a:p>
          <a:p>
            <a:pPr fontAlgn="auto">
              <a:spcAft>
                <a:spcPts val="0"/>
              </a:spcAft>
              <a:defRPr/>
            </a:pPr>
            <a:r>
              <a:rPr lang="en-US" sz="3200" dirty="0"/>
              <a:t>Decreased weed and disease pressure</a:t>
            </a:r>
          </a:p>
        </p:txBody>
      </p:sp>
    </p:spTree>
    <p:extLst>
      <p:ext uri="{BB962C8B-B14F-4D97-AF65-F5344CB8AC3E}">
        <p14:creationId xmlns:p14="http://schemas.microsoft.com/office/powerpoint/2010/main" val="1482402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1191" y="0"/>
            <a:ext cx="610079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9048"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1B31D4-EC9A-EB14-3E4B-4CBA88CC3313}"/>
              </a:ext>
            </a:extLst>
          </p:cNvPr>
          <p:cNvSpPr>
            <a:spLocks noGrp="1"/>
          </p:cNvSpPr>
          <p:nvPr>
            <p:ph type="title"/>
          </p:nvPr>
        </p:nvSpPr>
        <p:spPr>
          <a:xfrm>
            <a:off x="231494" y="162047"/>
            <a:ext cx="5215422" cy="1562582"/>
          </a:xfrm>
        </p:spPr>
        <p:txBody>
          <a:bodyPr vert="horz" lIns="91440" tIns="45720" rIns="91440" bIns="45720" rtlCol="0" anchor="t">
            <a:noAutofit/>
          </a:bodyPr>
          <a:lstStyle/>
          <a:p>
            <a:r>
              <a:rPr lang="en-US" sz="6000" dirty="0">
                <a:solidFill>
                  <a:schemeClr val="bg1"/>
                </a:solidFill>
              </a:rPr>
              <a:t>Drip irrigation frequency</a:t>
            </a:r>
          </a:p>
        </p:txBody>
      </p:sp>
      <p:sp>
        <p:nvSpPr>
          <p:cNvPr id="17" name="Rectangle 16">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6212" y="43498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table with green and white text&#10;&#10;Description automatically generated">
            <a:extLst>
              <a:ext uri="{FF2B5EF4-FFF2-40B4-BE49-F238E27FC236}">
                <a16:creationId xmlns:a16="http://schemas.microsoft.com/office/drawing/2014/main" id="{8494DF88-FCA5-1A70-CAFB-189200565171}"/>
              </a:ext>
            </a:extLst>
          </p:cNvPr>
          <p:cNvPicPr>
            <a:picLocks noChangeAspect="1"/>
          </p:cNvPicPr>
          <p:nvPr/>
        </p:nvPicPr>
        <p:blipFill>
          <a:blip r:embed="rId2"/>
          <a:srcRect r="1715"/>
          <a:stretch/>
        </p:blipFill>
        <p:spPr>
          <a:xfrm>
            <a:off x="1155559" y="2265037"/>
            <a:ext cx="9889790" cy="3949494"/>
          </a:xfrm>
          <a:prstGeom prst="rect">
            <a:avLst/>
          </a:prstGeom>
        </p:spPr>
      </p:pic>
    </p:spTree>
    <p:extLst>
      <p:ext uri="{BB962C8B-B14F-4D97-AF65-F5344CB8AC3E}">
        <p14:creationId xmlns:p14="http://schemas.microsoft.com/office/powerpoint/2010/main" val="1536269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42" name="Title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altLang="en-US" sz="5400" dirty="0">
                <a:solidFill>
                  <a:srgbClr val="FFFFFF"/>
                </a:solidFill>
              </a:rPr>
              <a:t>Timers to control drip systems</a:t>
            </a: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5843"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4061" y="2426818"/>
            <a:ext cx="4730929" cy="3997637"/>
          </a:xfrm>
          <a:prstGeom prst="rect">
            <a:avLst/>
          </a:prstGeom>
        </p:spPr>
      </p:pic>
      <p:cxnSp>
        <p:nvCxnSpPr>
          <p:cNvPr id="77"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584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45073" y="2604724"/>
            <a:ext cx="5455917" cy="36418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846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699EBD07-7968-467C-82EE-7283E4651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wooden box with a wire attached to it&#10;&#10;AI-generated content may be incorrect.">
            <a:extLst>
              <a:ext uri="{FF2B5EF4-FFF2-40B4-BE49-F238E27FC236}">
                <a16:creationId xmlns:a16="http://schemas.microsoft.com/office/drawing/2014/main" id="{733326FE-2A8A-5A62-76CC-0001055301C4}"/>
              </a:ext>
            </a:extLst>
          </p:cNvPr>
          <p:cNvPicPr>
            <a:picLocks noChangeAspect="1"/>
          </p:cNvPicPr>
          <p:nvPr/>
        </p:nvPicPr>
        <p:blipFill>
          <a:blip r:embed="rId2" cstate="print">
            <a:extLst>
              <a:ext uri="{28A0092B-C50C-407E-A947-70E740481C1C}">
                <a14:useLocalDpi xmlns:a14="http://schemas.microsoft.com/office/drawing/2010/main" val="0"/>
              </a:ext>
            </a:extLst>
          </a:blip>
          <a:srcRect l="26269" t="-1" r="26269" b="-1"/>
          <a:stretch/>
        </p:blipFill>
        <p:spPr>
          <a:xfrm rot="5400000">
            <a:off x="476250" y="1238251"/>
            <a:ext cx="5143499" cy="6095999"/>
          </a:xfrm>
          <a:prstGeom prst="rect">
            <a:avLst/>
          </a:prstGeom>
        </p:spPr>
      </p:pic>
      <p:pic>
        <p:nvPicPr>
          <p:cNvPr id="6" name="Picture 5" descr="A black flashlight on a wooden fence&#10;&#10;AI-generated content may be incorrect.">
            <a:extLst>
              <a:ext uri="{FF2B5EF4-FFF2-40B4-BE49-F238E27FC236}">
                <a16:creationId xmlns:a16="http://schemas.microsoft.com/office/drawing/2014/main" id="{62B3322C-A117-73C8-9D61-1D172EE349CF}"/>
              </a:ext>
            </a:extLst>
          </p:cNvPr>
          <p:cNvPicPr>
            <a:picLocks noChangeAspect="1"/>
          </p:cNvPicPr>
          <p:nvPr/>
        </p:nvPicPr>
        <p:blipFill>
          <a:blip r:embed="rId3" cstate="print">
            <a:extLst>
              <a:ext uri="{28A0092B-C50C-407E-A947-70E740481C1C}">
                <a14:useLocalDpi xmlns:a14="http://schemas.microsoft.com/office/drawing/2010/main" val="0"/>
              </a:ext>
            </a:extLst>
          </a:blip>
          <a:srcRect l="23555" t="286" r="28983" b="-287"/>
          <a:stretch/>
        </p:blipFill>
        <p:spPr>
          <a:xfrm rot="5400000">
            <a:off x="6563539" y="1238251"/>
            <a:ext cx="5143499" cy="6095999"/>
          </a:xfrm>
          <a:prstGeom prst="rect">
            <a:avLst/>
          </a:prstGeom>
        </p:spPr>
      </p:pic>
      <p:sp useBgFill="1">
        <p:nvSpPr>
          <p:cNvPr id="15" name="Rectangle 14">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714500"/>
          </a:xfrm>
          <a:prstGeom prst="rect">
            <a:avLst/>
          </a:prstGeom>
          <a:ln>
            <a:noFill/>
          </a:ln>
          <a:effectLst>
            <a:outerShdw blurRad="292100" dist="228600" dir="7140000" sx="91000" sy="91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A8C2FCC-52B7-E2D0-3C7C-4E8BA416A39D}"/>
              </a:ext>
            </a:extLst>
          </p:cNvPr>
          <p:cNvSpPr>
            <a:spLocks noGrp="1"/>
          </p:cNvSpPr>
          <p:nvPr>
            <p:ph type="title"/>
          </p:nvPr>
        </p:nvSpPr>
        <p:spPr>
          <a:xfrm>
            <a:off x="589557" y="211490"/>
            <a:ext cx="9697443" cy="1291523"/>
          </a:xfrm>
        </p:spPr>
        <p:txBody>
          <a:bodyPr vert="horz" lIns="91440" tIns="45720" rIns="91440" bIns="45720" rtlCol="0" anchor="ctr">
            <a:noAutofit/>
          </a:bodyPr>
          <a:lstStyle/>
          <a:p>
            <a:r>
              <a:rPr lang="en-US" kern="1200" dirty="0">
                <a:solidFill>
                  <a:schemeClr val="tx1"/>
                </a:solidFill>
                <a:latin typeface="+mj-lt"/>
                <a:ea typeface="+mj-ea"/>
                <a:cs typeface="+mj-cs"/>
              </a:rPr>
              <a:t>You can connect drip to your garden hose</a:t>
            </a:r>
          </a:p>
        </p:txBody>
      </p:sp>
    </p:spTree>
    <p:extLst>
      <p:ext uri="{BB962C8B-B14F-4D97-AF65-F5344CB8AC3E}">
        <p14:creationId xmlns:p14="http://schemas.microsoft.com/office/powerpoint/2010/main" val="1427533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03740-82BC-4BC5-9641-C95F866A3143}"/>
              </a:ext>
            </a:extLst>
          </p:cNvPr>
          <p:cNvSpPr>
            <a:spLocks noGrp="1"/>
          </p:cNvSpPr>
          <p:nvPr>
            <p:ph type="title"/>
          </p:nvPr>
        </p:nvSpPr>
        <p:spPr>
          <a:xfrm>
            <a:off x="481013" y="327026"/>
            <a:ext cx="3608102" cy="2287588"/>
          </a:xfrm>
        </p:spPr>
        <p:txBody>
          <a:bodyPr anchor="ctr">
            <a:normAutofit/>
          </a:bodyPr>
          <a:lstStyle/>
          <a:p>
            <a:r>
              <a:rPr lang="en-US" sz="4000" dirty="0"/>
              <a:t>Irrigation of trees and shrubs</a:t>
            </a:r>
          </a:p>
        </p:txBody>
      </p:sp>
      <p:sp>
        <p:nvSpPr>
          <p:cNvPr id="3" name="Content Placeholder 2">
            <a:extLst>
              <a:ext uri="{FF2B5EF4-FFF2-40B4-BE49-F238E27FC236}">
                <a16:creationId xmlns:a16="http://schemas.microsoft.com/office/drawing/2014/main" id="{505B5E98-5D0F-4F57-9DC1-FE603F640706}"/>
              </a:ext>
            </a:extLst>
          </p:cNvPr>
          <p:cNvSpPr>
            <a:spLocks noGrp="1"/>
          </p:cNvSpPr>
          <p:nvPr>
            <p:ph idx="1"/>
          </p:nvPr>
        </p:nvSpPr>
        <p:spPr>
          <a:xfrm>
            <a:off x="4223982" y="164388"/>
            <a:ext cx="7827605" cy="2450226"/>
          </a:xfrm>
        </p:spPr>
        <p:txBody>
          <a:bodyPr anchor="ctr">
            <a:normAutofit lnSpcReduction="10000"/>
          </a:bodyPr>
          <a:lstStyle/>
          <a:p>
            <a:r>
              <a:rPr lang="en-US" dirty="0"/>
              <a:t>Can use drip irrigation, moving lines out as the plants become larger and more established</a:t>
            </a:r>
          </a:p>
          <a:p>
            <a:r>
              <a:rPr lang="en-US" dirty="0"/>
              <a:t>Can use turf sprinklers, if woody plants are near/in the lawn</a:t>
            </a:r>
          </a:p>
          <a:p>
            <a:r>
              <a:rPr lang="en-US" dirty="0"/>
              <a:t>Can use hose sprinklers, focusing watering efforts at the dripline of the trees</a:t>
            </a:r>
          </a:p>
        </p:txBody>
      </p:sp>
      <p:pic>
        <p:nvPicPr>
          <p:cNvPr id="1028" name="Picture 4" descr="Tree Care -- When to Water Trees | Gardener's Supply">
            <a:extLst>
              <a:ext uri="{FF2B5EF4-FFF2-40B4-BE49-F238E27FC236}">
                <a16:creationId xmlns:a16="http://schemas.microsoft.com/office/drawing/2014/main" id="{4F9DCF6E-04F8-43CD-94E3-DC4BCD1350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56" b="30329"/>
          <a:stretch/>
        </p:blipFill>
        <p:spPr bwMode="auto">
          <a:xfrm>
            <a:off x="-9168" y="2763151"/>
            <a:ext cx="12201168"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452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55C6-F19A-F6B3-9E14-AB7F45FFA6D5}"/>
              </a:ext>
            </a:extLst>
          </p:cNvPr>
          <p:cNvSpPr>
            <a:spLocks noGrp="1"/>
          </p:cNvSpPr>
          <p:nvPr>
            <p:ph type="title"/>
          </p:nvPr>
        </p:nvSpPr>
        <p:spPr>
          <a:xfrm>
            <a:off x="7860487" y="1128094"/>
            <a:ext cx="4047481" cy="1415270"/>
          </a:xfrm>
        </p:spPr>
        <p:txBody>
          <a:bodyPr anchor="t">
            <a:normAutofit/>
          </a:bodyPr>
          <a:lstStyle/>
          <a:p>
            <a:r>
              <a:rPr lang="en-US" sz="4000" dirty="0">
                <a:latin typeface="Calibri" panose="020F0502020204030204" pitchFamily="34" charset="0"/>
                <a:cs typeface="Calibri" panose="020F0502020204030204" pitchFamily="34" charset="0"/>
              </a:rPr>
              <a:t>Where to water landscape trees</a:t>
            </a:r>
          </a:p>
        </p:txBody>
      </p:sp>
      <p:sp>
        <p:nvSpPr>
          <p:cNvPr id="8199" name="Rectangle 8198">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194" name="Picture 2" descr="Key to Lush Trees: A Good Drink! - Landscape Lush - ANR Blogs">
            <a:extLst>
              <a:ext uri="{FF2B5EF4-FFF2-40B4-BE49-F238E27FC236}">
                <a16:creationId xmlns:a16="http://schemas.microsoft.com/office/drawing/2014/main" id="{CFFCB0B5-929A-0656-A961-42B613E5C7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6510" y="1516284"/>
            <a:ext cx="7357373" cy="3715473"/>
          </a:xfrm>
          <a:prstGeom prst="rect">
            <a:avLst/>
          </a:prstGeom>
          <a:noFill/>
          <a:extLst>
            <a:ext uri="{909E8E84-426E-40DD-AFC4-6F175D3DCCD1}">
              <a14:hiddenFill xmlns:a14="http://schemas.microsoft.com/office/drawing/2010/main">
                <a:solidFill>
                  <a:srgbClr val="FFFFFF"/>
                </a:solidFill>
              </a14:hiddenFill>
            </a:ext>
          </a:extLst>
        </p:spPr>
      </p:pic>
      <p:cxnSp>
        <p:nvCxnSpPr>
          <p:cNvPr id="8201" name="Straight Connector 820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CE0CBBA-55D3-D1FD-8381-355869BDFD42}"/>
              </a:ext>
            </a:extLst>
          </p:cNvPr>
          <p:cNvSpPr>
            <a:spLocks noGrp="1"/>
          </p:cNvSpPr>
          <p:nvPr>
            <p:ph idx="1"/>
          </p:nvPr>
        </p:nvSpPr>
        <p:spPr>
          <a:xfrm>
            <a:off x="7860487" y="2543364"/>
            <a:ext cx="4047481" cy="4077355"/>
          </a:xfrm>
        </p:spPr>
        <p:txBody>
          <a:bodyPr>
            <a:normAutofit/>
          </a:bodyPr>
          <a:lstStyle/>
          <a:p>
            <a:r>
              <a:rPr lang="en-US" dirty="0">
                <a:latin typeface="Calibri" panose="020F0502020204030204" pitchFamily="34" charset="0"/>
                <a:cs typeface="Calibri" panose="020F0502020204030204" pitchFamily="34" charset="0"/>
              </a:rPr>
              <a:t>All water-absorbing roots are located at the dripline – there are no water-absorbing roots within six inches of the trunk (except when the tree is newly planted)</a:t>
            </a:r>
          </a:p>
          <a:p>
            <a:r>
              <a:rPr lang="en-US" dirty="0">
                <a:latin typeface="Calibri" panose="020F0502020204030204" pitchFamily="34" charset="0"/>
                <a:cs typeface="Calibri" panose="020F0502020204030204" pitchFamily="34" charset="0"/>
              </a:rPr>
              <a:t>Water-absorbing roots are located within the top 24” of the soil</a:t>
            </a:r>
          </a:p>
        </p:txBody>
      </p:sp>
    </p:spTree>
    <p:extLst>
      <p:ext uri="{BB962C8B-B14F-4D97-AF65-F5344CB8AC3E}">
        <p14:creationId xmlns:p14="http://schemas.microsoft.com/office/powerpoint/2010/main" val="4164127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2" name="Rectangle 266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626" name="Title 6"/>
          <p:cNvSpPr>
            <a:spLocks noGrp="1"/>
          </p:cNvSpPr>
          <p:nvPr>
            <p:ph type="title"/>
          </p:nvPr>
        </p:nvSpPr>
        <p:spPr>
          <a:xfrm>
            <a:off x="7291138" y="365125"/>
            <a:ext cx="4523874" cy="1899912"/>
          </a:xfrm>
        </p:spPr>
        <p:txBody>
          <a:bodyPr>
            <a:normAutofit/>
          </a:bodyPr>
          <a:lstStyle/>
          <a:p>
            <a:pPr eaLnBrk="1" hangingPunct="1"/>
            <a:r>
              <a:rPr lang="en-US" altLang="en-US" sz="4000" dirty="0"/>
              <a:t>What should I use to water?</a:t>
            </a:r>
          </a:p>
        </p:txBody>
      </p:sp>
      <p:pic>
        <p:nvPicPr>
          <p:cNvPr id="5122" name="Picture 2" descr="What you didn't know about watering your lawn, trees, and garden - East  Idaho News">
            <a:extLst>
              <a:ext uri="{FF2B5EF4-FFF2-40B4-BE49-F238E27FC236}">
                <a16:creationId xmlns:a16="http://schemas.microsoft.com/office/drawing/2014/main" id="{E240C567-062D-F1FD-951F-0824D780BE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75" t="1" r="41090" b="1"/>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26627" name="Content Placeholder 7"/>
          <p:cNvSpPr>
            <a:spLocks noGrp="1"/>
          </p:cNvSpPr>
          <p:nvPr>
            <p:ph idx="1"/>
          </p:nvPr>
        </p:nvSpPr>
        <p:spPr>
          <a:xfrm>
            <a:off x="7291138" y="2434201"/>
            <a:ext cx="4331367" cy="3742762"/>
          </a:xfrm>
        </p:spPr>
        <p:txBody>
          <a:bodyPr>
            <a:normAutofit/>
          </a:bodyPr>
          <a:lstStyle/>
          <a:p>
            <a:pPr eaLnBrk="1" hangingPunct="1"/>
            <a:r>
              <a:rPr lang="en-US" altLang="en-US" dirty="0"/>
              <a:t>Most effective:</a:t>
            </a:r>
          </a:p>
          <a:p>
            <a:pPr lvl="1" eaLnBrk="1" hangingPunct="1"/>
            <a:r>
              <a:rPr lang="en-US" altLang="en-US" sz="2800" dirty="0"/>
              <a:t>Lawn irrigation</a:t>
            </a:r>
          </a:p>
          <a:p>
            <a:pPr lvl="1" eaLnBrk="1" hangingPunct="1"/>
            <a:r>
              <a:rPr lang="en-US" altLang="en-US" sz="2800" dirty="0"/>
              <a:t>Soaker hose</a:t>
            </a:r>
          </a:p>
          <a:p>
            <a:pPr lvl="1" eaLnBrk="1" hangingPunct="1"/>
            <a:r>
              <a:rPr lang="en-US" altLang="en-US" sz="2800" dirty="0"/>
              <a:t>Above-ground sprinkler</a:t>
            </a:r>
          </a:p>
          <a:p>
            <a:pPr lvl="1" eaLnBrk="1" hangingPunct="1"/>
            <a:r>
              <a:rPr lang="en-US" altLang="en-US" sz="2800" dirty="0"/>
              <a:t>Drip irrigation designed just for that tree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650" name="Picture 2" descr="Image result for watering newly planted trees&quot;">
            <a:extLst>
              <a:ext uri="{FF2B5EF4-FFF2-40B4-BE49-F238E27FC236}">
                <a16:creationId xmlns:a16="http://schemas.microsoft.com/office/drawing/2014/main" id="{4BB308A6-ECF3-4C85-8078-07082CA2C48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445" r="18443" b="-1"/>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27657" name="Rectangle 2765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B2B34D-A106-4659-95B9-E4C36C357FD0}"/>
              </a:ext>
            </a:extLst>
          </p:cNvPr>
          <p:cNvSpPr>
            <a:spLocks noGrp="1"/>
          </p:cNvSpPr>
          <p:nvPr>
            <p:ph type="title"/>
          </p:nvPr>
        </p:nvSpPr>
        <p:spPr>
          <a:xfrm>
            <a:off x="5798228" y="404248"/>
            <a:ext cx="5464968" cy="1559301"/>
          </a:xfrm>
        </p:spPr>
        <p:txBody>
          <a:bodyPr>
            <a:normAutofit/>
          </a:bodyPr>
          <a:lstStyle/>
          <a:p>
            <a:r>
              <a:rPr lang="en-US" sz="3400" dirty="0">
                <a:latin typeface="+mn-lt"/>
              </a:rPr>
              <a:t>Watering recommendations for </a:t>
            </a:r>
            <a:r>
              <a:rPr lang="en-US" sz="3400" b="1" dirty="0">
                <a:latin typeface="+mn-lt"/>
              </a:rPr>
              <a:t>newly planted </a:t>
            </a:r>
            <a:r>
              <a:rPr lang="en-US" sz="3400" dirty="0">
                <a:latin typeface="+mn-lt"/>
              </a:rPr>
              <a:t>trees</a:t>
            </a:r>
          </a:p>
        </p:txBody>
      </p:sp>
      <p:sp>
        <p:nvSpPr>
          <p:cNvPr id="3" name="Content Placeholder 2">
            <a:extLst>
              <a:ext uri="{FF2B5EF4-FFF2-40B4-BE49-F238E27FC236}">
                <a16:creationId xmlns:a16="http://schemas.microsoft.com/office/drawing/2014/main" id="{A718EADC-2AA5-4367-AF0B-7EF73F21BB75}"/>
              </a:ext>
            </a:extLst>
          </p:cNvPr>
          <p:cNvSpPr>
            <a:spLocks noGrp="1"/>
          </p:cNvSpPr>
          <p:nvPr>
            <p:ph idx="1"/>
          </p:nvPr>
        </p:nvSpPr>
        <p:spPr>
          <a:xfrm>
            <a:off x="5627914" y="2536371"/>
            <a:ext cx="6193972" cy="3995057"/>
          </a:xfrm>
        </p:spPr>
        <p:txBody>
          <a:bodyPr anchor="ctr">
            <a:normAutofit/>
          </a:bodyPr>
          <a:lstStyle/>
          <a:p>
            <a:r>
              <a:rPr lang="en-US" dirty="0"/>
              <a:t>Water </a:t>
            </a:r>
            <a:r>
              <a:rPr lang="en-US" b="1" dirty="0"/>
              <a:t>daily</a:t>
            </a:r>
            <a:r>
              <a:rPr lang="en-US" dirty="0"/>
              <a:t> one to two weeks after planting</a:t>
            </a:r>
          </a:p>
          <a:p>
            <a:r>
              <a:rPr lang="en-US" dirty="0"/>
              <a:t>Then for the next three to 12 weeks after planting, water every two to three days</a:t>
            </a:r>
          </a:p>
          <a:p>
            <a:r>
              <a:rPr lang="en-US" dirty="0"/>
              <a:t>After 12 weeks, water weekly until roots are established</a:t>
            </a:r>
          </a:p>
          <a:p>
            <a:r>
              <a:rPr lang="en-US" dirty="0"/>
              <a:t>During establishment, apply water directly to the root ball</a:t>
            </a:r>
          </a:p>
        </p:txBody>
      </p:sp>
    </p:spTree>
    <p:extLst>
      <p:ext uri="{BB962C8B-B14F-4D97-AF65-F5344CB8AC3E}">
        <p14:creationId xmlns:p14="http://schemas.microsoft.com/office/powerpoint/2010/main" val="4247668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8E626-C69F-4A09-9C76-7F21249BCB70}"/>
              </a:ext>
            </a:extLst>
          </p:cNvPr>
          <p:cNvSpPr>
            <a:spLocks noGrp="1"/>
          </p:cNvSpPr>
          <p:nvPr>
            <p:ph type="title"/>
          </p:nvPr>
        </p:nvSpPr>
        <p:spPr>
          <a:xfrm>
            <a:off x="4965431" y="304800"/>
            <a:ext cx="6586491" cy="1286160"/>
          </a:xfrm>
        </p:spPr>
        <p:txBody>
          <a:bodyPr anchor="b">
            <a:normAutofit fontScale="90000"/>
          </a:bodyPr>
          <a:lstStyle/>
          <a:p>
            <a:r>
              <a:rPr lang="en-US" dirty="0"/>
              <a:t>What is Extension?</a:t>
            </a:r>
            <a:br>
              <a:rPr lang="en-US" dirty="0"/>
            </a:br>
            <a:r>
              <a:rPr lang="en-US" sz="3600" i="1" dirty="0"/>
              <a:t>Where University meets Community</a:t>
            </a:r>
            <a:endParaRPr lang="en-US" i="1" dirty="0"/>
          </a:p>
        </p:txBody>
      </p:sp>
      <p:sp>
        <p:nvSpPr>
          <p:cNvPr id="3" name="Content Placeholder 2">
            <a:extLst>
              <a:ext uri="{FF2B5EF4-FFF2-40B4-BE49-F238E27FC236}">
                <a16:creationId xmlns:a16="http://schemas.microsoft.com/office/drawing/2014/main" id="{4836C7AE-4FD9-462C-AF5B-5591C110A300}"/>
              </a:ext>
            </a:extLst>
          </p:cNvPr>
          <p:cNvSpPr>
            <a:spLocks noGrp="1"/>
          </p:cNvSpPr>
          <p:nvPr>
            <p:ph idx="1"/>
          </p:nvPr>
        </p:nvSpPr>
        <p:spPr>
          <a:xfrm>
            <a:off x="4965431" y="1905000"/>
            <a:ext cx="6870398" cy="4762925"/>
          </a:xfrm>
        </p:spPr>
        <p:txBody>
          <a:bodyPr>
            <a:normAutofit lnSpcReduction="10000"/>
          </a:bodyPr>
          <a:lstStyle/>
          <a:p>
            <a:r>
              <a:rPr lang="en-US" sz="2400" dirty="0"/>
              <a:t>We’re the outreach arm of Colorado State University (your land grant institution) that can provide you with information to use every day</a:t>
            </a:r>
          </a:p>
          <a:p>
            <a:r>
              <a:rPr lang="en-US" sz="2400" dirty="0"/>
              <a:t>Our offices have the following programs/services:</a:t>
            </a:r>
          </a:p>
          <a:p>
            <a:pPr lvl="1"/>
            <a:r>
              <a:rPr lang="en-US" dirty="0"/>
              <a:t>Horticulture and Master Gardeners</a:t>
            </a:r>
          </a:p>
          <a:p>
            <a:pPr lvl="1"/>
            <a:r>
              <a:rPr lang="en-US" dirty="0"/>
              <a:t>4-H Youth Development</a:t>
            </a:r>
          </a:p>
          <a:p>
            <a:pPr lvl="1"/>
            <a:r>
              <a:rPr lang="en-US" dirty="0"/>
              <a:t>Food Safety and Food Preservation</a:t>
            </a:r>
          </a:p>
          <a:p>
            <a:pPr lvl="1"/>
            <a:r>
              <a:rPr lang="en-US" dirty="0"/>
              <a:t>Agriculture and Natural Resources</a:t>
            </a:r>
          </a:p>
          <a:p>
            <a:pPr lvl="1"/>
            <a:r>
              <a:rPr lang="en-US" dirty="0"/>
              <a:t>Community Development</a:t>
            </a:r>
          </a:p>
          <a:p>
            <a:pPr lvl="1"/>
            <a:r>
              <a:rPr lang="en-US" dirty="0"/>
              <a:t>And more!</a:t>
            </a:r>
          </a:p>
          <a:p>
            <a:r>
              <a:rPr lang="en-US" sz="2400" dirty="0"/>
              <a:t>Visit </a:t>
            </a:r>
            <a:r>
              <a:rPr lang="en-US" sz="3200" dirty="0"/>
              <a:t>extension.colostate.edu</a:t>
            </a:r>
            <a:r>
              <a:rPr lang="en-US" sz="2400" dirty="0"/>
              <a:t> to find your county office and more information</a:t>
            </a:r>
          </a:p>
        </p:txBody>
      </p:sp>
      <p:pic>
        <p:nvPicPr>
          <p:cNvPr id="1026" name="Picture 2" descr="Narnia Entry in Spring | Colorado vacation, Colorado state university,  Famous trees">
            <a:extLst>
              <a:ext uri="{FF2B5EF4-FFF2-40B4-BE49-F238E27FC236}">
                <a16:creationId xmlns:a16="http://schemas.microsoft.com/office/drawing/2014/main" id="{28FC83DF-CE0A-41DD-859A-676C44750C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60" r="5383"/>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003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C97D6D-51A3-429F-9FB7-46F8C10791D4}"/>
              </a:ext>
            </a:extLst>
          </p:cNvPr>
          <p:cNvPicPr>
            <a:picLocks noChangeAspect="1"/>
          </p:cNvPicPr>
          <p:nvPr/>
        </p:nvPicPr>
        <p:blipFill rotWithShape="1">
          <a:blip r:embed="rId3"/>
          <a:srcRect l="822" t="31111" r="37160" b="23592"/>
          <a:stretch/>
        </p:blipFill>
        <p:spPr>
          <a:xfrm>
            <a:off x="31237" y="0"/>
            <a:ext cx="12160763" cy="4512623"/>
          </a:xfrm>
          <a:prstGeom prst="rect">
            <a:avLst/>
          </a:prstGeom>
        </p:spPr>
      </p:pic>
      <p:sp>
        <p:nvSpPr>
          <p:cNvPr id="2" name="TextBox 1">
            <a:extLst>
              <a:ext uri="{FF2B5EF4-FFF2-40B4-BE49-F238E27FC236}">
                <a16:creationId xmlns:a16="http://schemas.microsoft.com/office/drawing/2014/main" id="{081ECB7C-6BDF-46A0-9718-A9B4A26A80C0}"/>
              </a:ext>
            </a:extLst>
          </p:cNvPr>
          <p:cNvSpPr txBox="1"/>
          <p:nvPr/>
        </p:nvSpPr>
        <p:spPr>
          <a:xfrm>
            <a:off x="975540" y="4512623"/>
            <a:ext cx="10675917"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Water daily one to two weeks after planting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Then for the next three to 12 weeks after planting, water every two to three 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After 12 weeks, water weekly until roots are established</a:t>
            </a:r>
          </a:p>
        </p:txBody>
      </p:sp>
      <p:sp>
        <p:nvSpPr>
          <p:cNvPr id="3" name="Rectangle: Rounded Corners 2">
            <a:extLst>
              <a:ext uri="{FF2B5EF4-FFF2-40B4-BE49-F238E27FC236}">
                <a16:creationId xmlns:a16="http://schemas.microsoft.com/office/drawing/2014/main" id="{C7E3ED9E-A2BB-1BE4-27B8-697A3B101470}"/>
              </a:ext>
            </a:extLst>
          </p:cNvPr>
          <p:cNvSpPr/>
          <p:nvPr/>
        </p:nvSpPr>
        <p:spPr>
          <a:xfrm>
            <a:off x="138223" y="1360461"/>
            <a:ext cx="8782493" cy="404037"/>
          </a:xfrm>
          <a:prstGeom prst="roundRect">
            <a:avLst/>
          </a:prstGeom>
          <a:no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32ABE189-B1CA-593B-EB7F-F086E4EBA91E}"/>
              </a:ext>
            </a:extLst>
          </p:cNvPr>
          <p:cNvSpPr/>
          <p:nvPr/>
        </p:nvSpPr>
        <p:spPr>
          <a:xfrm>
            <a:off x="138223" y="3962147"/>
            <a:ext cx="8782493" cy="404037"/>
          </a:xfrm>
          <a:prstGeom prst="roundRect">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5F5CDB9-5F77-00C7-0E2B-05FCFEC4F0D6}"/>
              </a:ext>
            </a:extLst>
          </p:cNvPr>
          <p:cNvSpPr txBox="1"/>
          <p:nvPr/>
        </p:nvSpPr>
        <p:spPr>
          <a:xfrm>
            <a:off x="5393803" y="6379167"/>
            <a:ext cx="66464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University of Minnesota: “Watering Newly Planted Trees and Shrubs”</a:t>
            </a:r>
          </a:p>
        </p:txBody>
      </p:sp>
    </p:spTree>
    <p:extLst>
      <p:ext uri="{BB962C8B-B14F-4D97-AF65-F5344CB8AC3E}">
        <p14:creationId xmlns:p14="http://schemas.microsoft.com/office/powerpoint/2010/main" val="183661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newly planted trees and using turf irrigation&quot;">
            <a:extLst>
              <a:ext uri="{FF2B5EF4-FFF2-40B4-BE49-F238E27FC236}">
                <a16:creationId xmlns:a16="http://schemas.microsoft.com/office/drawing/2014/main" id="{B130D841-3C11-4156-B1E9-8889B9BF40F9}"/>
              </a:ext>
            </a:extLst>
          </p:cNvPr>
          <p:cNvPicPr>
            <a:picLocks noChangeAspect="1" noChangeArrowheads="1"/>
          </p:cNvPicPr>
          <p:nvPr/>
        </p:nvPicPr>
        <p:blipFill rotWithShape="1">
          <a:blip r:embed="rId2">
            <a:alphaModFix amt="54000"/>
            <a:extLst>
              <a:ext uri="{28A0092B-C50C-407E-A947-70E740481C1C}">
                <a14:useLocalDpi xmlns:a14="http://schemas.microsoft.com/office/drawing/2010/main" val="0"/>
              </a:ext>
            </a:extLst>
          </a:blip>
          <a:srcRect t="15730"/>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71ACA0-F692-4B9D-837A-BEE38594E366}"/>
              </a:ext>
            </a:extLst>
          </p:cNvPr>
          <p:cNvSpPr>
            <a:spLocks noGrp="1"/>
          </p:cNvSpPr>
          <p:nvPr>
            <p:ph type="title"/>
          </p:nvPr>
        </p:nvSpPr>
        <p:spPr>
          <a:xfrm>
            <a:off x="409784" y="1369664"/>
            <a:ext cx="5588245" cy="1342754"/>
          </a:xfrm>
        </p:spPr>
        <p:txBody>
          <a:bodyPr>
            <a:noAutofit/>
          </a:bodyPr>
          <a:lstStyle/>
          <a:p>
            <a:pPr>
              <a:lnSpc>
                <a:spcPct val="90000"/>
              </a:lnSpc>
            </a:pPr>
            <a:r>
              <a:rPr lang="en-US" sz="4000" dirty="0">
                <a:latin typeface="+mn-lt"/>
              </a:rPr>
              <a:t>Lawn sprinkler irrigation for newly planted trees is probably not enough</a:t>
            </a:r>
          </a:p>
        </p:txBody>
      </p:sp>
      <p:sp>
        <p:nvSpPr>
          <p:cNvPr id="3" name="Content Placeholder 2">
            <a:extLst>
              <a:ext uri="{FF2B5EF4-FFF2-40B4-BE49-F238E27FC236}">
                <a16:creationId xmlns:a16="http://schemas.microsoft.com/office/drawing/2014/main" id="{E1A92A51-90EA-48C7-BFCB-3103E230B945}"/>
              </a:ext>
            </a:extLst>
          </p:cNvPr>
          <p:cNvSpPr>
            <a:spLocks noGrp="1"/>
          </p:cNvSpPr>
          <p:nvPr>
            <p:ph idx="1"/>
          </p:nvPr>
        </p:nvSpPr>
        <p:spPr>
          <a:xfrm>
            <a:off x="185530" y="3417573"/>
            <a:ext cx="5459896" cy="2890462"/>
          </a:xfrm>
        </p:spPr>
        <p:txBody>
          <a:bodyPr anchor="ctr">
            <a:normAutofit fontScale="92500" lnSpcReduction="20000"/>
          </a:bodyPr>
          <a:lstStyle/>
          <a:p>
            <a:r>
              <a:rPr lang="en-US" sz="3000" dirty="0"/>
              <a:t>If you’re managing your lawn sprinklers in a water-efficient manner, they will not provide enough irrigation to water newly planted trees</a:t>
            </a:r>
          </a:p>
          <a:p>
            <a:r>
              <a:rPr lang="en-US" sz="3000" dirty="0"/>
              <a:t>Plus, the lawn will have the advantage because it has a more extensive root system</a:t>
            </a:r>
          </a:p>
          <a:p>
            <a:pPr marL="0" indent="0">
              <a:buNone/>
            </a:pPr>
            <a:endParaRPr lang="en-US" sz="1800" dirty="0"/>
          </a:p>
        </p:txBody>
      </p:sp>
    </p:spTree>
    <p:extLst>
      <p:ext uri="{BB962C8B-B14F-4D97-AF65-F5344CB8AC3E}">
        <p14:creationId xmlns:p14="http://schemas.microsoft.com/office/powerpoint/2010/main" val="2244161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C603-A365-4D8B-932F-30F2C39DF4A3}"/>
              </a:ext>
            </a:extLst>
          </p:cNvPr>
          <p:cNvSpPr>
            <a:spLocks noGrp="1"/>
          </p:cNvSpPr>
          <p:nvPr>
            <p:ph type="title"/>
          </p:nvPr>
        </p:nvSpPr>
        <p:spPr>
          <a:xfrm>
            <a:off x="4965430" y="629268"/>
            <a:ext cx="6834684" cy="1286160"/>
          </a:xfrm>
        </p:spPr>
        <p:txBody>
          <a:bodyPr anchor="b">
            <a:normAutofit/>
          </a:bodyPr>
          <a:lstStyle/>
          <a:p>
            <a:pPr>
              <a:lnSpc>
                <a:spcPct val="90000"/>
              </a:lnSpc>
            </a:pPr>
            <a:r>
              <a:rPr lang="en-US" sz="4100" dirty="0">
                <a:latin typeface="+mn-lt"/>
              </a:rPr>
              <a:t>If you’re using drip, monitor the water</a:t>
            </a:r>
          </a:p>
        </p:txBody>
      </p:sp>
      <p:sp>
        <p:nvSpPr>
          <p:cNvPr id="3" name="Content Placeholder 2">
            <a:extLst>
              <a:ext uri="{FF2B5EF4-FFF2-40B4-BE49-F238E27FC236}">
                <a16:creationId xmlns:a16="http://schemas.microsoft.com/office/drawing/2014/main" id="{6BF1D043-0E95-4014-A151-C370658124DD}"/>
              </a:ext>
            </a:extLst>
          </p:cNvPr>
          <p:cNvSpPr>
            <a:spLocks noGrp="1"/>
          </p:cNvSpPr>
          <p:nvPr>
            <p:ph idx="1"/>
          </p:nvPr>
        </p:nvSpPr>
        <p:spPr>
          <a:xfrm>
            <a:off x="4965431" y="2438400"/>
            <a:ext cx="6586489" cy="3785419"/>
          </a:xfrm>
        </p:spPr>
        <p:txBody>
          <a:bodyPr>
            <a:normAutofit/>
          </a:bodyPr>
          <a:lstStyle/>
          <a:p>
            <a:r>
              <a:rPr lang="en-US" sz="3200" dirty="0"/>
              <a:t>Drip irrigation is easy to “set it and forget it”</a:t>
            </a:r>
          </a:p>
          <a:p>
            <a:r>
              <a:rPr lang="en-US" sz="3200" dirty="0"/>
              <a:t>Drip irrigation must be constantly monitored to ensure it’s working properly and not applying too little or too much water</a:t>
            </a:r>
          </a:p>
          <a:p>
            <a:endParaRPr lang="en-US" sz="2000" dirty="0"/>
          </a:p>
        </p:txBody>
      </p:sp>
      <p:pic>
        <p:nvPicPr>
          <p:cNvPr id="29698" name="Picture 2" descr="Image result for drip irrigation for trees&quot;">
            <a:extLst>
              <a:ext uri="{FF2B5EF4-FFF2-40B4-BE49-F238E27FC236}">
                <a16:creationId xmlns:a16="http://schemas.microsoft.com/office/drawing/2014/main" id="{53B2CFF7-9A25-4173-AE12-EC88DDCC40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4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725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2E8AA7-854E-E202-1282-97C9A80BEA8F}"/>
              </a:ext>
            </a:extLst>
          </p:cNvPr>
          <p:cNvSpPr>
            <a:spLocks noGrp="1"/>
          </p:cNvSpPr>
          <p:nvPr>
            <p:ph type="title"/>
          </p:nvPr>
        </p:nvSpPr>
        <p:spPr>
          <a:xfrm>
            <a:off x="299652" y="412454"/>
            <a:ext cx="2538799" cy="2101850"/>
          </a:xfrm>
        </p:spPr>
        <p:txBody>
          <a:bodyPr>
            <a:normAutofit/>
          </a:bodyPr>
          <a:lstStyle/>
          <a:p>
            <a:pPr algn="r"/>
            <a:r>
              <a:rPr lang="en-US" sz="4000" dirty="0"/>
              <a:t>“Deep root watering”</a:t>
            </a:r>
          </a:p>
        </p:txBody>
      </p:sp>
      <p:sp>
        <p:nvSpPr>
          <p:cNvPr id="4105" name="Rectangle 410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7" name="Rectangle 410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B89C4B-E171-2125-CC9B-2A196B65F670}"/>
              </a:ext>
            </a:extLst>
          </p:cNvPr>
          <p:cNvSpPr>
            <a:spLocks noGrp="1"/>
          </p:cNvSpPr>
          <p:nvPr>
            <p:ph idx="1"/>
          </p:nvPr>
        </p:nvSpPr>
        <p:spPr>
          <a:xfrm>
            <a:off x="2967614" y="115747"/>
            <a:ext cx="3433186" cy="2843882"/>
          </a:xfrm>
        </p:spPr>
        <p:txBody>
          <a:bodyPr anchor="ctr">
            <a:normAutofit/>
          </a:bodyPr>
          <a:lstStyle/>
          <a:p>
            <a:r>
              <a:rPr lang="en-US" sz="2000" dirty="0"/>
              <a:t>Most tree roots are in the top 12 inches of the soil profile</a:t>
            </a:r>
          </a:p>
          <a:p>
            <a:r>
              <a:rPr lang="en-US" sz="2000" dirty="0"/>
              <a:t>The needle is inserted into a specific area near the tree and moved around</a:t>
            </a:r>
          </a:p>
          <a:p>
            <a:r>
              <a:rPr lang="en-US" sz="2000" dirty="0"/>
              <a:t>Is this easier than using a hose and sprinkler? </a:t>
            </a:r>
          </a:p>
        </p:txBody>
      </p:sp>
      <p:pic>
        <p:nvPicPr>
          <p:cNvPr id="4" name="Picture 3" descr="A person using a hose to cut the roots of a tree&#10;&#10;AI-generated content may be incorrect.">
            <a:extLst>
              <a:ext uri="{FF2B5EF4-FFF2-40B4-BE49-F238E27FC236}">
                <a16:creationId xmlns:a16="http://schemas.microsoft.com/office/drawing/2014/main" id="{89CBA3AF-478B-D9CD-94A9-A750559BA03B}"/>
              </a:ext>
            </a:extLst>
          </p:cNvPr>
          <p:cNvPicPr>
            <a:picLocks noChangeAspect="1"/>
          </p:cNvPicPr>
          <p:nvPr/>
        </p:nvPicPr>
        <p:blipFill>
          <a:blip r:embed="rId2">
            <a:extLst>
              <a:ext uri="{28A0092B-C50C-407E-A947-70E740481C1C}">
                <a14:useLocalDpi xmlns:a14="http://schemas.microsoft.com/office/drawing/2010/main" val="0"/>
              </a:ext>
            </a:extLst>
          </a:blip>
          <a:srcRect t="18794"/>
          <a:stretch/>
        </p:blipFill>
        <p:spPr>
          <a:xfrm>
            <a:off x="20" y="2959630"/>
            <a:ext cx="6400781" cy="3898370"/>
          </a:xfrm>
          <a:prstGeom prst="rect">
            <a:avLst/>
          </a:prstGeom>
        </p:spPr>
      </p:pic>
      <p:pic>
        <p:nvPicPr>
          <p:cNvPr id="4098" name="Picture 2" descr="Max 36 in. Root Irrigator">
            <a:extLst>
              <a:ext uri="{FF2B5EF4-FFF2-40B4-BE49-F238E27FC236}">
                <a16:creationId xmlns:a16="http://schemas.microsoft.com/office/drawing/2014/main" id="{47124913-57E2-30F2-E926-C8E4D4CB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7" r="15656"/>
          <a:stretch/>
        </p:blipFill>
        <p:spPr bwMode="auto">
          <a:xfrm>
            <a:off x="6591299" y="1"/>
            <a:ext cx="560070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377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F0EDD6-DE4D-F18B-EF12-B4C6A6CC6BF1}"/>
              </a:ext>
            </a:extLst>
          </p:cNvPr>
          <p:cNvSpPr>
            <a:spLocks noGrp="1"/>
          </p:cNvSpPr>
          <p:nvPr>
            <p:ph type="title"/>
          </p:nvPr>
        </p:nvSpPr>
        <p:spPr>
          <a:xfrm>
            <a:off x="185057" y="325369"/>
            <a:ext cx="5606143" cy="1956841"/>
          </a:xfrm>
        </p:spPr>
        <p:txBody>
          <a:bodyPr anchor="b">
            <a:normAutofit fontScale="90000"/>
          </a:bodyPr>
          <a:lstStyle/>
          <a:p>
            <a:r>
              <a:rPr lang="en-US" sz="4600" dirty="0"/>
              <a:t>Watering Mature Trees:</a:t>
            </a:r>
            <a:br>
              <a:rPr lang="en-US" sz="4600" dirty="0"/>
            </a:br>
            <a:r>
              <a:rPr lang="en-US" sz="4600" dirty="0"/>
              <a:t>Example of how to calculate DBH</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D44AF0B-46AA-AE5D-1F2F-4BACC67CEFC2}"/>
              </a:ext>
            </a:extLst>
          </p:cNvPr>
          <p:cNvSpPr>
            <a:spLocks noGrp="1"/>
          </p:cNvSpPr>
          <p:nvPr>
            <p:ph idx="1"/>
          </p:nvPr>
        </p:nvSpPr>
        <p:spPr>
          <a:xfrm>
            <a:off x="640080" y="2872899"/>
            <a:ext cx="4243589" cy="3320668"/>
          </a:xfrm>
        </p:spPr>
        <p:txBody>
          <a:bodyPr>
            <a:normAutofit/>
          </a:bodyPr>
          <a:lstStyle/>
          <a:p>
            <a:r>
              <a:rPr lang="en-US" sz="2400" dirty="0"/>
              <a:t>Measure the circumference (the distance around) of the trunk, about 4.5 feet from the ground</a:t>
            </a:r>
          </a:p>
          <a:p>
            <a:endParaRPr lang="en-US" sz="2400" dirty="0"/>
          </a:p>
        </p:txBody>
      </p:sp>
      <p:pic>
        <p:nvPicPr>
          <p:cNvPr id="4" name="Picture 4" descr="Tree Care Tips | STIHL Guides &amp; Projects | STIHL USA">
            <a:extLst>
              <a:ext uri="{FF2B5EF4-FFF2-40B4-BE49-F238E27FC236}">
                <a16:creationId xmlns:a16="http://schemas.microsoft.com/office/drawing/2014/main" id="{1B62FC0A-9F55-E212-EC40-127DFB4F0B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03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1E9706D2-36B4-72EC-ACEE-6F9F97D82561}"/>
              </a:ext>
            </a:extLst>
          </p:cNvPr>
          <p:cNvCxnSpPr/>
          <p:nvPr/>
        </p:nvCxnSpPr>
        <p:spPr>
          <a:xfrm>
            <a:off x="6096000" y="4093535"/>
            <a:ext cx="163387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406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7A34E-D06C-F307-76AA-C18F33B8F8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1E622-BFDB-0FB3-1FFF-F80D1743ED67}"/>
              </a:ext>
            </a:extLst>
          </p:cNvPr>
          <p:cNvSpPr>
            <a:spLocks noGrp="1"/>
          </p:cNvSpPr>
          <p:nvPr>
            <p:ph type="title"/>
          </p:nvPr>
        </p:nvSpPr>
        <p:spPr>
          <a:xfrm>
            <a:off x="640080" y="325369"/>
            <a:ext cx="4368602" cy="1956841"/>
          </a:xfrm>
        </p:spPr>
        <p:txBody>
          <a:bodyPr anchor="b">
            <a:normAutofit/>
          </a:bodyPr>
          <a:lstStyle/>
          <a:p>
            <a:r>
              <a:rPr lang="en-US" sz="4600" dirty="0"/>
              <a:t>Example of how to calculate DBH</a:t>
            </a:r>
          </a:p>
        </p:txBody>
      </p:sp>
      <p:sp>
        <p:nvSpPr>
          <p:cNvPr id="5" name="Content Placeholder 4">
            <a:extLst>
              <a:ext uri="{FF2B5EF4-FFF2-40B4-BE49-F238E27FC236}">
                <a16:creationId xmlns:a16="http://schemas.microsoft.com/office/drawing/2014/main" id="{0CF087D6-A121-90D1-837A-6FF53AC864D9}"/>
              </a:ext>
            </a:extLst>
          </p:cNvPr>
          <p:cNvSpPr>
            <a:spLocks noGrp="1"/>
          </p:cNvSpPr>
          <p:nvPr>
            <p:ph idx="1"/>
          </p:nvPr>
        </p:nvSpPr>
        <p:spPr>
          <a:xfrm>
            <a:off x="640080" y="2872899"/>
            <a:ext cx="4243589" cy="3320668"/>
          </a:xfrm>
        </p:spPr>
        <p:txBody>
          <a:bodyPr>
            <a:normAutofit/>
          </a:bodyPr>
          <a:lstStyle/>
          <a:p>
            <a:r>
              <a:rPr lang="en-US" sz="2400" dirty="0"/>
              <a:t>Measure the circumference (the distance around) of the trunk, about 4.5 feet from the ground</a:t>
            </a:r>
          </a:p>
          <a:p>
            <a:r>
              <a:rPr lang="en-US" sz="2400" dirty="0"/>
              <a:t>This trunk measures 94.2” in circumference</a:t>
            </a:r>
          </a:p>
          <a:p>
            <a:endParaRPr lang="en-US" sz="2400" dirty="0"/>
          </a:p>
        </p:txBody>
      </p:sp>
      <p:pic>
        <p:nvPicPr>
          <p:cNvPr id="4" name="Picture 4" descr="Tree Care Tips | STIHL Guides &amp; Projects | STIHL USA">
            <a:extLst>
              <a:ext uri="{FF2B5EF4-FFF2-40B4-BE49-F238E27FC236}">
                <a16:creationId xmlns:a16="http://schemas.microsoft.com/office/drawing/2014/main" id="{C77C7FD6-03AE-616A-B152-38B968D8D3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03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1BBF11D0-602C-B1A1-3700-A6FA01585CC6}"/>
              </a:ext>
            </a:extLst>
          </p:cNvPr>
          <p:cNvSpPr/>
          <p:nvPr/>
        </p:nvSpPr>
        <p:spPr>
          <a:xfrm>
            <a:off x="6090522" y="3890899"/>
            <a:ext cx="1364659" cy="383389"/>
          </a:xfrm>
          <a:custGeom>
            <a:avLst/>
            <a:gdLst>
              <a:gd name="connsiteX0" fmla="*/ 289013 w 1364659"/>
              <a:gd name="connsiteY0" fmla="*/ 64413 h 383389"/>
              <a:gd name="connsiteX1" fmla="*/ 65729 w 1364659"/>
              <a:gd name="connsiteY1" fmla="*/ 53780 h 383389"/>
              <a:gd name="connsiteX2" fmla="*/ 23199 w 1364659"/>
              <a:gd name="connsiteY2" fmla="*/ 106943 h 383389"/>
              <a:gd name="connsiteX3" fmla="*/ 23199 w 1364659"/>
              <a:gd name="connsiteY3" fmla="*/ 255799 h 383389"/>
              <a:gd name="connsiteX4" fmla="*/ 65729 w 1364659"/>
              <a:gd name="connsiteY4" fmla="*/ 277064 h 383389"/>
              <a:gd name="connsiteX5" fmla="*/ 129525 w 1364659"/>
              <a:gd name="connsiteY5" fmla="*/ 298329 h 383389"/>
              <a:gd name="connsiteX6" fmla="*/ 182687 w 1364659"/>
              <a:gd name="connsiteY6" fmla="*/ 319594 h 383389"/>
              <a:gd name="connsiteX7" fmla="*/ 352808 w 1364659"/>
              <a:gd name="connsiteY7" fmla="*/ 340859 h 383389"/>
              <a:gd name="connsiteX8" fmla="*/ 427236 w 1364659"/>
              <a:gd name="connsiteY8" fmla="*/ 351492 h 383389"/>
              <a:gd name="connsiteX9" fmla="*/ 469766 w 1364659"/>
              <a:gd name="connsiteY9" fmla="*/ 362124 h 383389"/>
              <a:gd name="connsiteX10" fmla="*/ 576092 w 1364659"/>
              <a:gd name="connsiteY10" fmla="*/ 372757 h 383389"/>
              <a:gd name="connsiteX11" fmla="*/ 671785 w 1364659"/>
              <a:gd name="connsiteY11" fmla="*/ 383389 h 383389"/>
              <a:gd name="connsiteX12" fmla="*/ 990762 w 1364659"/>
              <a:gd name="connsiteY12" fmla="*/ 372757 h 383389"/>
              <a:gd name="connsiteX13" fmla="*/ 1118352 w 1364659"/>
              <a:gd name="connsiteY13" fmla="*/ 351492 h 383389"/>
              <a:gd name="connsiteX14" fmla="*/ 1245943 w 1364659"/>
              <a:gd name="connsiteY14" fmla="*/ 308961 h 383389"/>
              <a:gd name="connsiteX15" fmla="*/ 1331004 w 1364659"/>
              <a:gd name="connsiteY15" fmla="*/ 287696 h 383389"/>
              <a:gd name="connsiteX16" fmla="*/ 1362901 w 1364659"/>
              <a:gd name="connsiteY16" fmla="*/ 234534 h 383389"/>
              <a:gd name="connsiteX17" fmla="*/ 1352269 w 1364659"/>
              <a:gd name="connsiteY17" fmla="*/ 85678 h 383389"/>
              <a:gd name="connsiteX18" fmla="*/ 1331004 w 1364659"/>
              <a:gd name="connsiteY18" fmla="*/ 53780 h 383389"/>
              <a:gd name="connsiteX19" fmla="*/ 1309738 w 1364659"/>
              <a:gd name="connsiteY19" fmla="*/ 32515 h 383389"/>
              <a:gd name="connsiteX20" fmla="*/ 1245943 w 1364659"/>
              <a:gd name="connsiteY20" fmla="*/ 617 h 383389"/>
              <a:gd name="connsiteX21" fmla="*/ 1224678 w 1364659"/>
              <a:gd name="connsiteY21" fmla="*/ 617 h 38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4659" h="383389">
                <a:moveTo>
                  <a:pt x="289013" y="64413"/>
                </a:moveTo>
                <a:cubicBezTo>
                  <a:pt x="279713" y="63173"/>
                  <a:pt x="113468" y="25137"/>
                  <a:pt x="65729" y="53780"/>
                </a:cubicBezTo>
                <a:cubicBezTo>
                  <a:pt x="46269" y="65456"/>
                  <a:pt x="37376" y="89222"/>
                  <a:pt x="23199" y="106943"/>
                </a:cubicBezTo>
                <a:cubicBezTo>
                  <a:pt x="2931" y="167746"/>
                  <a:pt x="-16853" y="189045"/>
                  <a:pt x="23199" y="255799"/>
                </a:cubicBezTo>
                <a:cubicBezTo>
                  <a:pt x="31354" y="269390"/>
                  <a:pt x="51013" y="271178"/>
                  <a:pt x="65729" y="277064"/>
                </a:cubicBezTo>
                <a:cubicBezTo>
                  <a:pt x="86541" y="285389"/>
                  <a:pt x="108459" y="290669"/>
                  <a:pt x="129525" y="298329"/>
                </a:cubicBezTo>
                <a:cubicBezTo>
                  <a:pt x="147462" y="304851"/>
                  <a:pt x="163938" y="316023"/>
                  <a:pt x="182687" y="319594"/>
                </a:cubicBezTo>
                <a:cubicBezTo>
                  <a:pt x="238826" y="330287"/>
                  <a:pt x="296234" y="332777"/>
                  <a:pt x="352808" y="340859"/>
                </a:cubicBezTo>
                <a:cubicBezTo>
                  <a:pt x="377617" y="344403"/>
                  <a:pt x="402579" y="347009"/>
                  <a:pt x="427236" y="351492"/>
                </a:cubicBezTo>
                <a:cubicBezTo>
                  <a:pt x="441613" y="354106"/>
                  <a:pt x="455300" y="360057"/>
                  <a:pt x="469766" y="362124"/>
                </a:cubicBezTo>
                <a:cubicBezTo>
                  <a:pt x="505027" y="367161"/>
                  <a:pt x="540669" y="369028"/>
                  <a:pt x="576092" y="372757"/>
                </a:cubicBezTo>
                <a:lnTo>
                  <a:pt x="671785" y="383389"/>
                </a:lnTo>
                <a:cubicBezTo>
                  <a:pt x="778111" y="379845"/>
                  <a:pt x="884532" y="378499"/>
                  <a:pt x="990762" y="372757"/>
                </a:cubicBezTo>
                <a:cubicBezTo>
                  <a:pt x="1006660" y="371898"/>
                  <a:pt x="1095722" y="358148"/>
                  <a:pt x="1118352" y="351492"/>
                </a:cubicBezTo>
                <a:cubicBezTo>
                  <a:pt x="1161361" y="338842"/>
                  <a:pt x="1202451" y="319834"/>
                  <a:pt x="1245943" y="308961"/>
                </a:cubicBezTo>
                <a:lnTo>
                  <a:pt x="1331004" y="287696"/>
                </a:lnTo>
                <a:cubicBezTo>
                  <a:pt x="1341636" y="269975"/>
                  <a:pt x="1360738" y="255086"/>
                  <a:pt x="1362901" y="234534"/>
                </a:cubicBezTo>
                <a:cubicBezTo>
                  <a:pt x="1368109" y="185062"/>
                  <a:pt x="1360914" y="134666"/>
                  <a:pt x="1352269" y="85678"/>
                </a:cubicBezTo>
                <a:cubicBezTo>
                  <a:pt x="1350048" y="73094"/>
                  <a:pt x="1338987" y="63759"/>
                  <a:pt x="1331004" y="53780"/>
                </a:cubicBezTo>
                <a:cubicBezTo>
                  <a:pt x="1324742" y="45952"/>
                  <a:pt x="1317566" y="38777"/>
                  <a:pt x="1309738" y="32515"/>
                </a:cubicBezTo>
                <a:cubicBezTo>
                  <a:pt x="1288829" y="15788"/>
                  <a:pt x="1272147" y="5858"/>
                  <a:pt x="1245943" y="617"/>
                </a:cubicBezTo>
                <a:cubicBezTo>
                  <a:pt x="1238992" y="-773"/>
                  <a:pt x="1231766" y="617"/>
                  <a:pt x="1224678" y="617"/>
                </a:cubicBezTo>
              </a:path>
            </a:pathLst>
          </a:cu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DB922A1-71A4-1264-40F8-B189731C9C23}"/>
              </a:ext>
            </a:extLst>
          </p:cNvPr>
          <p:cNvSpPr txBox="1"/>
          <p:nvPr/>
        </p:nvSpPr>
        <p:spPr>
          <a:xfrm>
            <a:off x="7637651" y="3820983"/>
            <a:ext cx="3675814"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94.2 inch circumference</a:t>
            </a:r>
          </a:p>
        </p:txBody>
      </p:sp>
    </p:spTree>
    <p:extLst>
      <p:ext uri="{BB962C8B-B14F-4D97-AF65-F5344CB8AC3E}">
        <p14:creationId xmlns:p14="http://schemas.microsoft.com/office/powerpoint/2010/main" val="660772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0772D-2734-1176-1CA2-C6052C26B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888D8C-9D9C-A382-3E6C-65836DF67811}"/>
              </a:ext>
            </a:extLst>
          </p:cNvPr>
          <p:cNvSpPr>
            <a:spLocks noGrp="1"/>
          </p:cNvSpPr>
          <p:nvPr>
            <p:ph type="title"/>
          </p:nvPr>
        </p:nvSpPr>
        <p:spPr>
          <a:xfrm>
            <a:off x="640080" y="325369"/>
            <a:ext cx="4368602" cy="1956841"/>
          </a:xfrm>
        </p:spPr>
        <p:txBody>
          <a:bodyPr anchor="b">
            <a:normAutofit/>
          </a:bodyPr>
          <a:lstStyle/>
          <a:p>
            <a:r>
              <a:rPr lang="en-US" sz="4600" dirty="0"/>
              <a:t>Example of how to calculate DBH</a:t>
            </a:r>
          </a:p>
        </p:txBody>
      </p:sp>
      <p:sp>
        <p:nvSpPr>
          <p:cNvPr id="5" name="Content Placeholder 4">
            <a:extLst>
              <a:ext uri="{FF2B5EF4-FFF2-40B4-BE49-F238E27FC236}">
                <a16:creationId xmlns:a16="http://schemas.microsoft.com/office/drawing/2014/main" id="{412B7546-E656-1220-55E8-18317D7A02E5}"/>
              </a:ext>
            </a:extLst>
          </p:cNvPr>
          <p:cNvSpPr>
            <a:spLocks noGrp="1"/>
          </p:cNvSpPr>
          <p:nvPr>
            <p:ph idx="1"/>
          </p:nvPr>
        </p:nvSpPr>
        <p:spPr>
          <a:xfrm>
            <a:off x="228600" y="2525486"/>
            <a:ext cx="4780082" cy="3668081"/>
          </a:xfrm>
        </p:spPr>
        <p:txBody>
          <a:bodyPr>
            <a:normAutofit fontScale="92500" lnSpcReduction="10000"/>
          </a:bodyPr>
          <a:lstStyle/>
          <a:p>
            <a:r>
              <a:rPr lang="en-US" sz="2200" dirty="0"/>
              <a:t>Measure the circumference (the distance around) of the trunk, about 4.5 feet from the ground</a:t>
            </a:r>
          </a:p>
          <a:p>
            <a:r>
              <a:rPr lang="en-US" sz="2200" dirty="0"/>
              <a:t>This trunk measures 94.2” in circumference</a:t>
            </a:r>
          </a:p>
          <a:p>
            <a:r>
              <a:rPr lang="en-US" sz="2200" dirty="0"/>
              <a:t>Divide the circumference by Pi (3.14)</a:t>
            </a:r>
          </a:p>
          <a:p>
            <a:endParaRPr lang="en-US" sz="2200" dirty="0"/>
          </a:p>
          <a:p>
            <a:r>
              <a:rPr lang="en-US" sz="2200" dirty="0"/>
              <a:t>94.2” / 3.14 = 30-inch DBH</a:t>
            </a:r>
          </a:p>
          <a:p>
            <a:r>
              <a:rPr lang="en-US" sz="2200" dirty="0"/>
              <a:t>30 inches x 10 gallons water = 300 gallons per irrigation application</a:t>
            </a:r>
          </a:p>
          <a:p>
            <a:r>
              <a:rPr lang="en-US" sz="2200" dirty="0"/>
              <a:t>30 inches x 15 gallons water = 450 gallons</a:t>
            </a:r>
          </a:p>
        </p:txBody>
      </p:sp>
      <p:pic>
        <p:nvPicPr>
          <p:cNvPr id="4" name="Picture 4" descr="Tree Care Tips | STIHL Guides &amp; Projects | STIHL USA">
            <a:extLst>
              <a:ext uri="{FF2B5EF4-FFF2-40B4-BE49-F238E27FC236}">
                <a16:creationId xmlns:a16="http://schemas.microsoft.com/office/drawing/2014/main" id="{48140EF8-D1E1-7097-8E7E-0F0758A4A3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03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A338B9A-080B-8411-5C7F-799EC6A9E6EE}"/>
              </a:ext>
            </a:extLst>
          </p:cNvPr>
          <p:cNvCxnSpPr/>
          <p:nvPr/>
        </p:nvCxnSpPr>
        <p:spPr>
          <a:xfrm>
            <a:off x="6410927" y="4176317"/>
            <a:ext cx="882502"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26E20F5-B534-9DCB-5077-6F938418B90D}"/>
              </a:ext>
            </a:extLst>
          </p:cNvPr>
          <p:cNvSpPr txBox="1"/>
          <p:nvPr/>
        </p:nvSpPr>
        <p:spPr>
          <a:xfrm>
            <a:off x="7409051" y="3914707"/>
            <a:ext cx="1996059"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30-inch DBH</a:t>
            </a:r>
          </a:p>
        </p:txBody>
      </p:sp>
      <p:sp>
        <p:nvSpPr>
          <p:cNvPr id="9" name="TextBox 8">
            <a:extLst>
              <a:ext uri="{FF2B5EF4-FFF2-40B4-BE49-F238E27FC236}">
                <a16:creationId xmlns:a16="http://schemas.microsoft.com/office/drawing/2014/main" id="{21569523-2DA7-3E62-8ED4-9CE16E296658}"/>
              </a:ext>
            </a:extLst>
          </p:cNvPr>
          <p:cNvSpPr txBox="1"/>
          <p:nvPr/>
        </p:nvSpPr>
        <p:spPr>
          <a:xfrm>
            <a:off x="6215743" y="1826554"/>
            <a:ext cx="5645905"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94.2 circumference / 3.14 = 30 inches</a:t>
            </a:r>
          </a:p>
        </p:txBody>
      </p:sp>
    </p:spTree>
    <p:extLst>
      <p:ext uri="{BB962C8B-B14F-4D97-AF65-F5344CB8AC3E}">
        <p14:creationId xmlns:p14="http://schemas.microsoft.com/office/powerpoint/2010/main" val="2578347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BFD0-DA9B-06D8-B415-840D2532C786}"/>
              </a:ext>
            </a:extLst>
          </p:cNvPr>
          <p:cNvSpPr>
            <a:spLocks noGrp="1"/>
          </p:cNvSpPr>
          <p:nvPr>
            <p:ph type="title"/>
          </p:nvPr>
        </p:nvSpPr>
        <p:spPr/>
        <p:txBody>
          <a:bodyPr/>
          <a:lstStyle/>
          <a:p>
            <a:r>
              <a:rPr lang="en-US" dirty="0"/>
              <a:t>Watering Mature Trees</a:t>
            </a:r>
          </a:p>
        </p:txBody>
      </p:sp>
      <p:sp>
        <p:nvSpPr>
          <p:cNvPr id="3" name="Content Placeholder 2">
            <a:extLst>
              <a:ext uri="{FF2B5EF4-FFF2-40B4-BE49-F238E27FC236}">
                <a16:creationId xmlns:a16="http://schemas.microsoft.com/office/drawing/2014/main" id="{859F0A3D-D59C-D88D-8C15-11390A770293}"/>
              </a:ext>
            </a:extLst>
          </p:cNvPr>
          <p:cNvSpPr>
            <a:spLocks noGrp="1"/>
          </p:cNvSpPr>
          <p:nvPr>
            <p:ph idx="1"/>
          </p:nvPr>
        </p:nvSpPr>
        <p:spPr/>
        <p:txBody>
          <a:bodyPr>
            <a:normAutofit fontScale="92500"/>
          </a:bodyPr>
          <a:lstStyle/>
          <a:p>
            <a:r>
              <a:rPr lang="en-US" dirty="0"/>
              <a:t>Our CSU publication recommends to water 10-15 gallons per inch of DBH</a:t>
            </a:r>
          </a:p>
          <a:p>
            <a:r>
              <a:rPr lang="en-US" dirty="0"/>
              <a:t>This is an estimate, as there are so many variables to determine </a:t>
            </a:r>
            <a:r>
              <a:rPr lang="en-US" i="1" dirty="0"/>
              <a:t>how much water </a:t>
            </a:r>
            <a:r>
              <a:rPr lang="en-US" dirty="0"/>
              <a:t>trees need</a:t>
            </a:r>
          </a:p>
          <a:p>
            <a:r>
              <a:rPr lang="en-US" dirty="0"/>
              <a:t>It’s a good start – some trees may need more or less</a:t>
            </a:r>
          </a:p>
          <a:p>
            <a:r>
              <a:rPr lang="en-US" dirty="0"/>
              <a:t>Unless you have a meter on your hose or know exactly your sprinkler output, this is difficult to measure – there are conversions online of how to calculate gallons to inches</a:t>
            </a:r>
          </a:p>
          <a:p>
            <a:endParaRPr lang="en-US" dirty="0"/>
          </a:p>
          <a:p>
            <a:pPr marL="0" indent="0" algn="ctr">
              <a:buNone/>
            </a:pPr>
            <a:r>
              <a:rPr lang="en-US" sz="5400" b="1" dirty="0">
                <a:highlight>
                  <a:srgbClr val="FFFF00"/>
                </a:highlight>
              </a:rPr>
              <a:t>Some water is better than no water!</a:t>
            </a:r>
          </a:p>
        </p:txBody>
      </p:sp>
    </p:spTree>
    <p:extLst>
      <p:ext uri="{BB962C8B-B14F-4D97-AF65-F5344CB8AC3E}">
        <p14:creationId xmlns:p14="http://schemas.microsoft.com/office/powerpoint/2010/main" val="2337609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F7C3-3611-7C57-55A0-E9FB2FDA59A4}"/>
              </a:ext>
            </a:extLst>
          </p:cNvPr>
          <p:cNvSpPr>
            <a:spLocks noGrp="1"/>
          </p:cNvSpPr>
          <p:nvPr>
            <p:ph type="title"/>
          </p:nvPr>
        </p:nvSpPr>
        <p:spPr/>
        <p:txBody>
          <a:bodyPr/>
          <a:lstStyle/>
          <a:p>
            <a:pPr algn="ctr"/>
            <a:r>
              <a:rPr lang="en-US" dirty="0">
                <a:latin typeface="Calibri" panose="020F0502020204030204" pitchFamily="34" charset="0"/>
                <a:cs typeface="Calibri" panose="020F0502020204030204" pitchFamily="34" charset="0"/>
              </a:rPr>
              <a:t>Calculating Drip Irrigation for Trees</a:t>
            </a:r>
          </a:p>
        </p:txBody>
      </p:sp>
      <p:pic>
        <p:nvPicPr>
          <p:cNvPr id="5" name="Picture 4">
            <a:extLst>
              <a:ext uri="{FF2B5EF4-FFF2-40B4-BE49-F238E27FC236}">
                <a16:creationId xmlns:a16="http://schemas.microsoft.com/office/drawing/2014/main" id="{93177184-BD8E-3180-BDAC-A7C9F2B9108B}"/>
              </a:ext>
            </a:extLst>
          </p:cNvPr>
          <p:cNvPicPr>
            <a:picLocks noChangeAspect="1"/>
          </p:cNvPicPr>
          <p:nvPr/>
        </p:nvPicPr>
        <p:blipFill rotWithShape="1">
          <a:blip r:embed="rId2"/>
          <a:srcRect l="13749" t="12489" r="1456" b="28185"/>
          <a:stretch/>
        </p:blipFill>
        <p:spPr>
          <a:xfrm>
            <a:off x="463469" y="2333542"/>
            <a:ext cx="7117949" cy="2801223"/>
          </a:xfrm>
          <a:prstGeom prst="rect">
            <a:avLst/>
          </a:prstGeom>
        </p:spPr>
      </p:pic>
      <p:sp>
        <p:nvSpPr>
          <p:cNvPr id="6" name="TextBox 5">
            <a:extLst>
              <a:ext uri="{FF2B5EF4-FFF2-40B4-BE49-F238E27FC236}">
                <a16:creationId xmlns:a16="http://schemas.microsoft.com/office/drawing/2014/main" id="{4A6D3873-B564-9F5E-400D-85C1C1E88CFF}"/>
              </a:ext>
            </a:extLst>
          </p:cNvPr>
          <p:cNvSpPr txBox="1"/>
          <p:nvPr/>
        </p:nvSpPr>
        <p:spPr>
          <a:xfrm>
            <a:off x="754284" y="5846544"/>
            <a:ext cx="106834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highlight>
                  <a:srgbClr val="00FF00"/>
                </a:highlight>
                <a:uLnTx/>
                <a:uFillTx/>
                <a:latin typeface="Aptos" panose="02110004020202020204"/>
                <a:ea typeface="+mn-ea"/>
                <a:cs typeface="+mn-cs"/>
              </a:rPr>
              <a:t>Search for “University of Reno drip irrigation for trees”</a:t>
            </a:r>
          </a:p>
        </p:txBody>
      </p:sp>
      <p:pic>
        <p:nvPicPr>
          <p:cNvPr id="4" name="Picture 3">
            <a:extLst>
              <a:ext uri="{FF2B5EF4-FFF2-40B4-BE49-F238E27FC236}">
                <a16:creationId xmlns:a16="http://schemas.microsoft.com/office/drawing/2014/main" id="{DCE6DA59-F7B9-8FBC-E518-5FBBD9A04862}"/>
              </a:ext>
            </a:extLst>
          </p:cNvPr>
          <p:cNvPicPr>
            <a:picLocks noChangeAspect="1"/>
          </p:cNvPicPr>
          <p:nvPr/>
        </p:nvPicPr>
        <p:blipFill>
          <a:blip r:embed="rId3"/>
          <a:stretch>
            <a:fillRect/>
          </a:stretch>
        </p:blipFill>
        <p:spPr>
          <a:xfrm>
            <a:off x="7717540" y="1568912"/>
            <a:ext cx="3720176" cy="3720176"/>
          </a:xfrm>
          <a:prstGeom prst="rect">
            <a:avLst/>
          </a:prstGeom>
        </p:spPr>
      </p:pic>
    </p:spTree>
    <p:extLst>
      <p:ext uri="{BB962C8B-B14F-4D97-AF65-F5344CB8AC3E}">
        <p14:creationId xmlns:p14="http://schemas.microsoft.com/office/powerpoint/2010/main" val="4558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1166-7F64-4CAF-888E-7856C8273183}"/>
              </a:ext>
            </a:extLst>
          </p:cNvPr>
          <p:cNvSpPr>
            <a:spLocks noGrp="1"/>
          </p:cNvSpPr>
          <p:nvPr>
            <p:ph type="title"/>
          </p:nvPr>
        </p:nvSpPr>
        <p:spPr>
          <a:xfrm>
            <a:off x="7053275" y="279050"/>
            <a:ext cx="4589554" cy="1212293"/>
          </a:xfrm>
        </p:spPr>
        <p:txBody>
          <a:bodyPr anchor="t">
            <a:noAutofit/>
          </a:bodyPr>
          <a:lstStyle/>
          <a:p>
            <a:r>
              <a:rPr lang="en-US" sz="3600" dirty="0"/>
              <a:t>A reminder about fall and winter watering</a:t>
            </a:r>
          </a:p>
        </p:txBody>
      </p:sp>
      <p:sp>
        <p:nvSpPr>
          <p:cNvPr id="3" name="Text Placeholder 2">
            <a:extLst>
              <a:ext uri="{FF2B5EF4-FFF2-40B4-BE49-F238E27FC236}">
                <a16:creationId xmlns:a16="http://schemas.microsoft.com/office/drawing/2014/main" id="{2C6F3DB5-E6E0-40B8-BED0-0EBC377C3835}"/>
              </a:ext>
            </a:extLst>
          </p:cNvPr>
          <p:cNvSpPr>
            <a:spLocks noGrp="1"/>
          </p:cNvSpPr>
          <p:nvPr>
            <p:ph idx="1"/>
          </p:nvPr>
        </p:nvSpPr>
        <p:spPr>
          <a:xfrm>
            <a:off x="7053275" y="1590596"/>
            <a:ext cx="4967727" cy="4310743"/>
          </a:xfrm>
        </p:spPr>
        <p:txBody>
          <a:bodyPr>
            <a:normAutofit/>
          </a:bodyPr>
          <a:lstStyle/>
          <a:p>
            <a:pPr>
              <a:lnSpc>
                <a:spcPct val="110000"/>
              </a:lnSpc>
            </a:pPr>
            <a:r>
              <a:rPr lang="en-US" sz="2118" dirty="0">
                <a:solidFill>
                  <a:schemeClr val="tx1">
                    <a:lumMod val="50000"/>
                  </a:schemeClr>
                </a:solidFill>
              </a:rPr>
              <a:t>You need to do this!</a:t>
            </a:r>
          </a:p>
          <a:p>
            <a:pPr>
              <a:lnSpc>
                <a:spcPct val="110000"/>
              </a:lnSpc>
            </a:pPr>
            <a:r>
              <a:rPr lang="en-US" sz="2118" dirty="0">
                <a:solidFill>
                  <a:schemeClr val="tx1">
                    <a:lumMod val="50000"/>
                  </a:schemeClr>
                </a:solidFill>
              </a:rPr>
              <a:t>Water on days when it’s above 40 degrees, as early in the day as possible</a:t>
            </a:r>
          </a:p>
          <a:p>
            <a:pPr>
              <a:lnSpc>
                <a:spcPct val="110000"/>
              </a:lnSpc>
            </a:pPr>
            <a:r>
              <a:rPr lang="en-US" sz="2118" dirty="0">
                <a:solidFill>
                  <a:schemeClr val="tx1">
                    <a:lumMod val="50000"/>
                  </a:schemeClr>
                </a:solidFill>
              </a:rPr>
              <a:t>Don’t water if there is snow or ice on the ground near the tree</a:t>
            </a:r>
          </a:p>
          <a:p>
            <a:pPr>
              <a:lnSpc>
                <a:spcPct val="110000"/>
              </a:lnSpc>
            </a:pPr>
            <a:r>
              <a:rPr lang="en-US" sz="2118" dirty="0">
                <a:solidFill>
                  <a:schemeClr val="tx1">
                    <a:lumMod val="50000"/>
                  </a:schemeClr>
                </a:solidFill>
              </a:rPr>
              <a:t>Use a hose and sprinkler—not your irrigation system!</a:t>
            </a:r>
          </a:p>
          <a:p>
            <a:pPr>
              <a:lnSpc>
                <a:spcPct val="110000"/>
              </a:lnSpc>
            </a:pPr>
            <a:r>
              <a:rPr lang="en-US" sz="2118" dirty="0">
                <a:solidFill>
                  <a:schemeClr val="tx1">
                    <a:lumMod val="50000"/>
                  </a:schemeClr>
                </a:solidFill>
              </a:rPr>
              <a:t>In fall and winter, </a:t>
            </a:r>
            <a:r>
              <a:rPr lang="en-US" sz="2118" b="1" dirty="0">
                <a:solidFill>
                  <a:schemeClr val="tx1">
                    <a:lumMod val="50000"/>
                  </a:schemeClr>
                </a:solidFill>
              </a:rPr>
              <a:t>trees need one inch of water each month</a:t>
            </a:r>
            <a:r>
              <a:rPr lang="en-US" sz="2118" dirty="0">
                <a:solidFill>
                  <a:schemeClr val="tx1">
                    <a:lumMod val="50000"/>
                  </a:schemeClr>
                </a:solidFill>
              </a:rPr>
              <a:t>, from snow, rain, or irrigation</a:t>
            </a:r>
          </a:p>
        </p:txBody>
      </p:sp>
      <p:pic>
        <p:nvPicPr>
          <p:cNvPr id="7" name="Picture 4" descr="Frozen fir branches">
            <a:extLst>
              <a:ext uri="{FF2B5EF4-FFF2-40B4-BE49-F238E27FC236}">
                <a16:creationId xmlns:a16="http://schemas.microsoft.com/office/drawing/2014/main" id="{AA1D9814-DD5D-4D70-8B38-C06D51F37355}"/>
              </a:ext>
            </a:extLst>
          </p:cNvPr>
          <p:cNvPicPr>
            <a:picLocks noChangeAspect="1"/>
          </p:cNvPicPr>
          <p:nvPr/>
        </p:nvPicPr>
        <p:blipFill rotWithShape="1">
          <a:blip r:embed="rId2"/>
          <a:srcRect l="27676" r="6095"/>
          <a:stretch/>
        </p:blipFill>
        <p:spPr>
          <a:xfrm>
            <a:off x="2" y="9"/>
            <a:ext cx="6804447" cy="6857991"/>
          </a:xfrm>
          <a:prstGeom prst="rect">
            <a:avLst/>
          </a:prstGeom>
          <a:noFill/>
        </p:spPr>
      </p:pic>
      <p:sp>
        <p:nvSpPr>
          <p:cNvPr id="4" name="TextBox 3">
            <a:extLst>
              <a:ext uri="{FF2B5EF4-FFF2-40B4-BE49-F238E27FC236}">
                <a16:creationId xmlns:a16="http://schemas.microsoft.com/office/drawing/2014/main" id="{705F2679-61EB-4EA3-A663-0E9DB463F09B}"/>
              </a:ext>
            </a:extLst>
          </p:cNvPr>
          <p:cNvSpPr txBox="1"/>
          <p:nvPr/>
        </p:nvSpPr>
        <p:spPr>
          <a:xfrm>
            <a:off x="7173898" y="5901339"/>
            <a:ext cx="4468931" cy="635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CSU Fact Sheet #7.211</a:t>
            </a:r>
          </a:p>
        </p:txBody>
      </p:sp>
    </p:spTree>
    <p:extLst>
      <p:ext uri="{BB962C8B-B14F-4D97-AF65-F5344CB8AC3E}">
        <p14:creationId xmlns:p14="http://schemas.microsoft.com/office/powerpoint/2010/main" val="2308523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086" name="Rectangle 308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F357ED-82C6-B773-C3D6-F0663BADF25F}"/>
              </a:ext>
            </a:extLst>
          </p:cNvPr>
          <p:cNvSpPr>
            <a:spLocks noGrp="1"/>
          </p:cNvSpPr>
          <p:nvPr>
            <p:ph type="title"/>
          </p:nvPr>
        </p:nvSpPr>
        <p:spPr>
          <a:xfrm>
            <a:off x="411480" y="350196"/>
            <a:ext cx="4997227" cy="1624520"/>
          </a:xfrm>
        </p:spPr>
        <p:txBody>
          <a:bodyPr anchor="ctr">
            <a:normAutofit/>
          </a:bodyPr>
          <a:lstStyle/>
          <a:p>
            <a:r>
              <a:rPr lang="en-US" sz="4000" dirty="0"/>
              <a:t>Resources available to home gardeners</a:t>
            </a:r>
          </a:p>
        </p:txBody>
      </p:sp>
      <p:sp>
        <p:nvSpPr>
          <p:cNvPr id="3" name="Content Placeholder 2">
            <a:extLst>
              <a:ext uri="{FF2B5EF4-FFF2-40B4-BE49-F238E27FC236}">
                <a16:creationId xmlns:a16="http://schemas.microsoft.com/office/drawing/2014/main" id="{0B23E54C-30CC-8AD2-D694-A3C6153A5D01}"/>
              </a:ext>
            </a:extLst>
          </p:cNvPr>
          <p:cNvSpPr>
            <a:spLocks noGrp="1"/>
          </p:cNvSpPr>
          <p:nvPr>
            <p:ph idx="1"/>
          </p:nvPr>
        </p:nvSpPr>
        <p:spPr>
          <a:xfrm>
            <a:off x="308610" y="2446020"/>
            <a:ext cx="5554980" cy="4263390"/>
          </a:xfrm>
        </p:spPr>
        <p:txBody>
          <a:bodyPr anchor="ctr">
            <a:noAutofit/>
          </a:bodyPr>
          <a:lstStyle/>
          <a:p>
            <a:r>
              <a:rPr lang="en-US" sz="2200" dirty="0"/>
              <a:t>CSU Extension fact sheets and other publications</a:t>
            </a:r>
          </a:p>
          <a:p>
            <a:r>
              <a:rPr lang="en-US" sz="2200" dirty="0"/>
              <a:t>Plant Select®</a:t>
            </a:r>
          </a:p>
          <a:p>
            <a:pPr lvl="1"/>
            <a:r>
              <a:rPr lang="en-US" sz="2200" dirty="0"/>
              <a:t>Plant finder tool</a:t>
            </a:r>
          </a:p>
          <a:p>
            <a:pPr lvl="1"/>
            <a:r>
              <a:rPr lang="en-US" sz="2200" dirty="0"/>
              <a:t>Designs</a:t>
            </a:r>
          </a:p>
          <a:p>
            <a:r>
              <a:rPr lang="en-US" sz="2200" dirty="0"/>
              <a:t>Resource Central</a:t>
            </a:r>
          </a:p>
          <a:p>
            <a:pPr lvl="1"/>
            <a:r>
              <a:rPr lang="en-US" sz="2200" dirty="0"/>
              <a:t>Lawn replacement incentives</a:t>
            </a:r>
          </a:p>
          <a:p>
            <a:pPr lvl="1"/>
            <a:r>
              <a:rPr lang="en-US" sz="2200" dirty="0"/>
              <a:t>Free online webinars</a:t>
            </a:r>
          </a:p>
          <a:p>
            <a:pPr lvl="1"/>
            <a:r>
              <a:rPr lang="en-US" sz="2200" dirty="0"/>
              <a:t>Irrigation audits</a:t>
            </a:r>
          </a:p>
          <a:p>
            <a:pPr lvl="1"/>
            <a:r>
              <a:rPr lang="en-US" sz="2200" dirty="0"/>
              <a:t>Garden-in-a-Box</a:t>
            </a:r>
          </a:p>
          <a:p>
            <a:r>
              <a:rPr lang="en-US" sz="2200" dirty="0"/>
              <a:t>Your local garden center!</a:t>
            </a:r>
          </a:p>
        </p:txBody>
      </p:sp>
      <p:pic>
        <p:nvPicPr>
          <p:cNvPr id="4" name="Picture 2" descr="Fort Collins' gem: Bath Garden Center &amp; Nursery | by SooJin Skarajunsky |  FoCo Now | Medium">
            <a:extLst>
              <a:ext uri="{FF2B5EF4-FFF2-40B4-BE49-F238E27FC236}">
                <a16:creationId xmlns:a16="http://schemas.microsoft.com/office/drawing/2014/main" id="{CC7A969A-A2CC-9F2E-C5BC-112FCF951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143" r="24456" b="-2"/>
          <a:stretch>
            <a:fillRect/>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959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9105-E010-423D-A028-D90275D77373}"/>
              </a:ext>
            </a:extLst>
          </p:cNvPr>
          <p:cNvSpPr>
            <a:spLocks noGrp="1"/>
          </p:cNvSpPr>
          <p:nvPr>
            <p:ph type="title"/>
          </p:nvPr>
        </p:nvSpPr>
        <p:spPr>
          <a:xfrm>
            <a:off x="6550924" y="685800"/>
            <a:ext cx="5326849" cy="2021553"/>
          </a:xfrm>
        </p:spPr>
        <p:txBody>
          <a:bodyPr>
            <a:normAutofit/>
          </a:bodyPr>
          <a:lstStyle/>
          <a:p>
            <a:r>
              <a:rPr lang="en-US" sz="4600" dirty="0">
                <a:solidFill>
                  <a:schemeClr val="tx1"/>
                </a:solidFill>
              </a:rPr>
              <a:t>Using mulch effectively</a:t>
            </a:r>
          </a:p>
        </p:txBody>
      </p:sp>
      <p:pic>
        <p:nvPicPr>
          <p:cNvPr id="4" name="Picture 3">
            <a:extLst>
              <a:ext uri="{FF2B5EF4-FFF2-40B4-BE49-F238E27FC236}">
                <a16:creationId xmlns:a16="http://schemas.microsoft.com/office/drawing/2014/main" id="{BA70E432-BF17-4CC8-9C8E-45439FD43F57}"/>
              </a:ext>
            </a:extLst>
          </p:cNvPr>
          <p:cNvPicPr>
            <a:picLocks noChangeAspect="1"/>
          </p:cNvPicPr>
          <p:nvPr/>
        </p:nvPicPr>
        <p:blipFill rotWithShape="1">
          <a:blip r:embed="rId2"/>
          <a:srcRect l="23521" r="26481"/>
          <a:stretch/>
        </p:blipFill>
        <p:spPr>
          <a:xfrm>
            <a:off x="1" y="2"/>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8F221509-0BCB-45ED-9416-2208A7858996}"/>
              </a:ext>
            </a:extLst>
          </p:cNvPr>
          <p:cNvSpPr>
            <a:spLocks noGrp="1"/>
          </p:cNvSpPr>
          <p:nvPr>
            <p:ph idx="1"/>
          </p:nvPr>
        </p:nvSpPr>
        <p:spPr>
          <a:xfrm>
            <a:off x="6411074" y="2707354"/>
            <a:ext cx="5466699" cy="3464846"/>
          </a:xfrm>
        </p:spPr>
        <p:txBody>
          <a:bodyPr>
            <a:normAutofit/>
          </a:bodyPr>
          <a:lstStyle/>
          <a:p>
            <a:r>
              <a:rPr lang="en-US" sz="2400" dirty="0"/>
              <a:t>The benefits of mulch are numerous: improvement of soil health, increased soil moisture, decreased weeds, elimination of mechanical injury, and </a:t>
            </a:r>
            <a:r>
              <a:rPr lang="en-US" sz="2400" b="1" dirty="0"/>
              <a:t>improved plant establishment and growth</a:t>
            </a:r>
          </a:p>
          <a:p>
            <a:r>
              <a:rPr lang="en-US" sz="2400" dirty="0"/>
              <a:t>There are some disadvantages, such as blowing, expense, refreshment, and potential for fire</a:t>
            </a:r>
          </a:p>
        </p:txBody>
      </p:sp>
    </p:spTree>
    <p:extLst>
      <p:ext uri="{BB962C8B-B14F-4D97-AF65-F5344CB8AC3E}">
        <p14:creationId xmlns:p14="http://schemas.microsoft.com/office/powerpoint/2010/main" val="2781517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201" name="Rectangle 820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192DD9-6170-42C1-AE23-617F4DD01926}"/>
              </a:ext>
            </a:extLst>
          </p:cNvPr>
          <p:cNvSpPr>
            <a:spLocks noGrp="1"/>
          </p:cNvSpPr>
          <p:nvPr>
            <p:ph type="title"/>
          </p:nvPr>
        </p:nvSpPr>
        <p:spPr>
          <a:xfrm>
            <a:off x="761803" y="350196"/>
            <a:ext cx="4646904" cy="1624520"/>
          </a:xfrm>
        </p:spPr>
        <p:txBody>
          <a:bodyPr anchor="ctr">
            <a:normAutofit/>
          </a:bodyPr>
          <a:lstStyle/>
          <a:p>
            <a:r>
              <a:rPr lang="en-US" sz="4000" dirty="0"/>
              <a:t>Mulch: improved soil moisture</a:t>
            </a:r>
          </a:p>
        </p:txBody>
      </p:sp>
      <p:sp>
        <p:nvSpPr>
          <p:cNvPr id="3" name="Content Placeholder 2">
            <a:extLst>
              <a:ext uri="{FF2B5EF4-FFF2-40B4-BE49-F238E27FC236}">
                <a16:creationId xmlns:a16="http://schemas.microsoft.com/office/drawing/2014/main" id="{0AF81568-80BE-4F88-8042-FFF804D8FB7E}"/>
              </a:ext>
            </a:extLst>
          </p:cNvPr>
          <p:cNvSpPr>
            <a:spLocks noGrp="1"/>
          </p:cNvSpPr>
          <p:nvPr>
            <p:ph idx="1"/>
          </p:nvPr>
        </p:nvSpPr>
        <p:spPr>
          <a:xfrm>
            <a:off x="381000" y="2743200"/>
            <a:ext cx="5027707" cy="3613149"/>
          </a:xfrm>
        </p:spPr>
        <p:txBody>
          <a:bodyPr anchor="ctr">
            <a:normAutofit/>
          </a:bodyPr>
          <a:lstStyle/>
          <a:p>
            <a:r>
              <a:rPr lang="en-US" sz="2400" dirty="0"/>
              <a:t>In general, mulch will significantly reduce the amount of irrigation needed for landscapes and could eliminate the need for supplemental irrigation (with proper plant selection) after establishment</a:t>
            </a:r>
          </a:p>
          <a:p>
            <a:r>
              <a:rPr lang="en-US" sz="2400" dirty="0"/>
              <a:t>Mulched trees and shrubs will also be able to withstand other environmental stressors, like cold injury</a:t>
            </a:r>
          </a:p>
        </p:txBody>
      </p:sp>
      <p:pic>
        <p:nvPicPr>
          <p:cNvPr id="8194" name="Picture 2" descr="Image result for spreading mulch">
            <a:extLst>
              <a:ext uri="{FF2B5EF4-FFF2-40B4-BE49-F238E27FC236}">
                <a16:creationId xmlns:a16="http://schemas.microsoft.com/office/drawing/2014/main" id="{E3442782-5B8C-44E3-A774-618FBB7F02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745" r="976"/>
          <a:stretch>
            <a:fillRect/>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666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41525-8C5C-4B84-B50B-7E68AA9F549F}"/>
              </a:ext>
            </a:extLst>
          </p:cNvPr>
          <p:cNvSpPr>
            <a:spLocks noGrp="1"/>
          </p:cNvSpPr>
          <p:nvPr>
            <p:ph type="title"/>
          </p:nvPr>
        </p:nvSpPr>
        <p:spPr>
          <a:xfrm>
            <a:off x="382029" y="629266"/>
            <a:ext cx="5393932" cy="1676603"/>
          </a:xfrm>
        </p:spPr>
        <p:txBody>
          <a:bodyPr>
            <a:normAutofit/>
          </a:bodyPr>
          <a:lstStyle/>
          <a:p>
            <a:r>
              <a:rPr lang="en-US" dirty="0"/>
              <a:t>Mulch: </a:t>
            </a:r>
            <a:br>
              <a:rPr lang="en-US" dirty="0"/>
            </a:br>
            <a:r>
              <a:rPr lang="en-US" dirty="0"/>
              <a:t>Historically better</a:t>
            </a:r>
          </a:p>
        </p:txBody>
      </p:sp>
      <p:sp>
        <p:nvSpPr>
          <p:cNvPr id="3" name="Content Placeholder 2">
            <a:extLst>
              <a:ext uri="{FF2B5EF4-FFF2-40B4-BE49-F238E27FC236}">
                <a16:creationId xmlns:a16="http://schemas.microsoft.com/office/drawing/2014/main" id="{88801FA9-8283-407A-99C9-E88457584C47}"/>
              </a:ext>
            </a:extLst>
          </p:cNvPr>
          <p:cNvSpPr>
            <a:spLocks noGrp="1"/>
          </p:cNvSpPr>
          <p:nvPr>
            <p:ph idx="1"/>
          </p:nvPr>
        </p:nvSpPr>
        <p:spPr>
          <a:xfrm>
            <a:off x="513708" y="2438400"/>
            <a:ext cx="5393932" cy="3785419"/>
          </a:xfrm>
        </p:spPr>
        <p:txBody>
          <a:bodyPr>
            <a:normAutofit/>
          </a:bodyPr>
          <a:lstStyle/>
          <a:p>
            <a:r>
              <a:rPr lang="en-US" sz="2400" dirty="0"/>
              <a:t>Mulch was proven to improve tree growth in 1942—mulched trees grew 62% better than trees grown with bare soil</a:t>
            </a:r>
          </a:p>
          <a:p>
            <a:r>
              <a:rPr lang="en-US" sz="2400" dirty="0"/>
              <a:t>There have been proven increases in plant height, caliper, leaf size, and flower, fruit and seed production</a:t>
            </a:r>
          </a:p>
          <a:p>
            <a:r>
              <a:rPr lang="en-US" sz="2400" dirty="0"/>
              <a:t>Living mulch (turf, groundcovers) was found to reduce growth, even worse than bare soil</a:t>
            </a:r>
          </a:p>
        </p:txBody>
      </p:sp>
      <p:grpSp>
        <p:nvGrpSpPr>
          <p:cNvPr id="6" name="Group 5">
            <a:extLst>
              <a:ext uri="{FF2B5EF4-FFF2-40B4-BE49-F238E27FC236}">
                <a16:creationId xmlns:a16="http://schemas.microsoft.com/office/drawing/2014/main" id="{6E3179DE-FB93-7C08-C203-D7FCDEE9BCC3}"/>
              </a:ext>
            </a:extLst>
          </p:cNvPr>
          <p:cNvGrpSpPr/>
          <p:nvPr/>
        </p:nvGrpSpPr>
        <p:grpSpPr>
          <a:xfrm>
            <a:off x="6090612" y="10"/>
            <a:ext cx="6101387" cy="6857990"/>
            <a:chOff x="6090612" y="10"/>
            <a:chExt cx="6101387" cy="6857990"/>
          </a:xfrm>
        </p:grpSpPr>
        <p:pic>
          <p:nvPicPr>
            <p:cNvPr id="4" name="Picture 3">
              <a:extLst>
                <a:ext uri="{FF2B5EF4-FFF2-40B4-BE49-F238E27FC236}">
                  <a16:creationId xmlns:a16="http://schemas.microsoft.com/office/drawing/2014/main" id="{AFF08370-A065-404F-B0ED-E98ADCB313E3}"/>
                </a:ext>
              </a:extLst>
            </p:cNvPr>
            <p:cNvPicPr>
              <a:picLocks noChangeAspect="1"/>
            </p:cNvPicPr>
            <p:nvPr/>
          </p:nvPicPr>
          <p:blipFill rotWithShape="1">
            <a:blip r:embed="rId2"/>
            <a:srcRect r="37"/>
            <a:stretch/>
          </p:blipFill>
          <p:spPr>
            <a:xfrm>
              <a:off x="6090612" y="10"/>
              <a:ext cx="6101387" cy="6857990"/>
            </a:xfrm>
            <a:prstGeom prst="rect">
              <a:avLst/>
            </a:prstGeom>
            <a:effectLst/>
          </p:spPr>
        </p:pic>
        <p:sp>
          <p:nvSpPr>
            <p:cNvPr id="5" name="TextBox 4">
              <a:extLst>
                <a:ext uri="{FF2B5EF4-FFF2-40B4-BE49-F238E27FC236}">
                  <a16:creationId xmlns:a16="http://schemas.microsoft.com/office/drawing/2014/main" id="{9B156764-7C15-23C0-E5BD-7AAA81112E2A}"/>
                </a:ext>
              </a:extLst>
            </p:cNvPr>
            <p:cNvSpPr txBox="1"/>
            <p:nvPr/>
          </p:nvSpPr>
          <p:spPr>
            <a:xfrm>
              <a:off x="7252044" y="6086764"/>
              <a:ext cx="409020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Maximum depth of 4-5 inches</a:t>
              </a:r>
            </a:p>
          </p:txBody>
        </p:sp>
      </p:grpSp>
    </p:spTree>
    <p:extLst>
      <p:ext uri="{BB962C8B-B14F-4D97-AF65-F5344CB8AC3E}">
        <p14:creationId xmlns:p14="http://schemas.microsoft.com/office/powerpoint/2010/main" val="4239282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6C66-15C0-4538-82E3-8BACCE8B4BD1}"/>
              </a:ext>
            </a:extLst>
          </p:cNvPr>
          <p:cNvSpPr>
            <a:spLocks noGrp="1"/>
          </p:cNvSpPr>
          <p:nvPr>
            <p:ph type="title"/>
          </p:nvPr>
        </p:nvSpPr>
        <p:spPr>
          <a:xfrm>
            <a:off x="554182" y="527306"/>
            <a:ext cx="11083635" cy="797975"/>
          </a:xfrm>
        </p:spPr>
        <p:txBody>
          <a:bodyPr/>
          <a:lstStyle/>
          <a:p>
            <a:pPr algn="ctr"/>
            <a:r>
              <a:rPr lang="en-US" b="1" dirty="0"/>
              <a:t>Mulches for landscapes</a:t>
            </a:r>
          </a:p>
        </p:txBody>
      </p:sp>
      <p:graphicFrame>
        <p:nvGraphicFramePr>
          <p:cNvPr id="4" name="Table 4">
            <a:extLst>
              <a:ext uri="{FF2B5EF4-FFF2-40B4-BE49-F238E27FC236}">
                <a16:creationId xmlns:a16="http://schemas.microsoft.com/office/drawing/2014/main" id="{0C43B886-6E12-499F-A0AE-8E26CF9EB488}"/>
              </a:ext>
            </a:extLst>
          </p:cNvPr>
          <p:cNvGraphicFramePr>
            <a:graphicFrameLocks noGrp="1"/>
          </p:cNvGraphicFramePr>
          <p:nvPr/>
        </p:nvGraphicFramePr>
        <p:xfrm>
          <a:off x="554182" y="1325281"/>
          <a:ext cx="10905002" cy="5289529"/>
        </p:xfrm>
        <a:graphic>
          <a:graphicData uri="http://schemas.openxmlformats.org/drawingml/2006/table">
            <a:tbl>
              <a:tblPr firstRow="1" bandRow="1">
                <a:tableStyleId>{5C22544A-7EE6-4342-B048-85BDC9FD1C3A}</a:tableStyleId>
              </a:tblPr>
              <a:tblGrid>
                <a:gridCol w="5452501">
                  <a:extLst>
                    <a:ext uri="{9D8B030D-6E8A-4147-A177-3AD203B41FA5}">
                      <a16:colId xmlns:a16="http://schemas.microsoft.com/office/drawing/2014/main" val="2326875437"/>
                    </a:ext>
                  </a:extLst>
                </a:gridCol>
                <a:gridCol w="5452501">
                  <a:extLst>
                    <a:ext uri="{9D8B030D-6E8A-4147-A177-3AD203B41FA5}">
                      <a16:colId xmlns:a16="http://schemas.microsoft.com/office/drawing/2014/main" val="2739513039"/>
                    </a:ext>
                  </a:extLst>
                </a:gridCol>
              </a:tblGrid>
              <a:tr h="755647">
                <a:tc>
                  <a:txBody>
                    <a:bodyPr/>
                    <a:lstStyle/>
                    <a:p>
                      <a:r>
                        <a:rPr lang="en-US" sz="3600" dirty="0"/>
                        <a:t>Inorganic (rock)</a:t>
                      </a:r>
                    </a:p>
                  </a:txBody>
                  <a:tcPr marL="80682" marR="80682" marT="40341" marB="40341" anchor="ctr"/>
                </a:tc>
                <a:tc>
                  <a:txBody>
                    <a:bodyPr/>
                    <a:lstStyle/>
                    <a:p>
                      <a:r>
                        <a:rPr lang="en-US" sz="3600" dirty="0"/>
                        <a:t>Organic</a:t>
                      </a:r>
                    </a:p>
                  </a:txBody>
                  <a:tcPr marL="80682" marR="80682" marT="40341" marB="40341" anchor="ctr"/>
                </a:tc>
                <a:extLst>
                  <a:ext uri="{0D108BD9-81ED-4DB2-BD59-A6C34878D82A}">
                    <a16:rowId xmlns:a16="http://schemas.microsoft.com/office/drawing/2014/main" val="1560085982"/>
                  </a:ext>
                </a:extLst>
              </a:tr>
              <a:tr h="755647">
                <a:tc>
                  <a:txBody>
                    <a:bodyPr/>
                    <a:lstStyle/>
                    <a:p>
                      <a:r>
                        <a:rPr lang="en-US" sz="2400" dirty="0"/>
                        <a:t>Less than ½” aggregate</a:t>
                      </a:r>
                    </a:p>
                  </a:txBody>
                  <a:tcPr marL="80682" marR="80682" marT="40341" marB="40341" anchor="ctr"/>
                </a:tc>
                <a:tc>
                  <a:txBody>
                    <a:bodyPr/>
                    <a:lstStyle/>
                    <a:p>
                      <a:r>
                        <a:rPr lang="en-US" sz="2400" dirty="0"/>
                        <a:t>Wood chips</a:t>
                      </a:r>
                    </a:p>
                  </a:txBody>
                  <a:tcPr marL="80682" marR="80682" marT="40341" marB="40341" anchor="ctr"/>
                </a:tc>
                <a:extLst>
                  <a:ext uri="{0D108BD9-81ED-4DB2-BD59-A6C34878D82A}">
                    <a16:rowId xmlns:a16="http://schemas.microsoft.com/office/drawing/2014/main" val="4161782390"/>
                  </a:ext>
                </a:extLst>
              </a:tr>
              <a:tr h="755647">
                <a:tc>
                  <a:txBody>
                    <a:bodyPr/>
                    <a:lstStyle/>
                    <a:p>
                      <a:r>
                        <a:rPr lang="en-US" sz="2400" dirty="0"/>
                        <a:t>Transfers heat to soil</a:t>
                      </a:r>
                    </a:p>
                  </a:txBody>
                  <a:tcPr marL="80682" marR="80682" marT="40341" marB="40341" anchor="ctr"/>
                </a:tc>
                <a:tc>
                  <a:txBody>
                    <a:bodyPr/>
                    <a:lstStyle/>
                    <a:p>
                      <a:r>
                        <a:rPr lang="en-US" sz="2400" dirty="0"/>
                        <a:t>Buffers soil temperature</a:t>
                      </a:r>
                    </a:p>
                  </a:txBody>
                  <a:tcPr marL="80682" marR="80682" marT="40341" marB="40341" anchor="ctr"/>
                </a:tc>
                <a:extLst>
                  <a:ext uri="{0D108BD9-81ED-4DB2-BD59-A6C34878D82A}">
                    <a16:rowId xmlns:a16="http://schemas.microsoft.com/office/drawing/2014/main" val="282646639"/>
                  </a:ext>
                </a:extLst>
              </a:tr>
              <a:tr h="755647">
                <a:tc>
                  <a:txBody>
                    <a:bodyPr/>
                    <a:lstStyle/>
                    <a:p>
                      <a:r>
                        <a:rPr lang="en-US" sz="2400" dirty="0"/>
                        <a:t>Drains surface</a:t>
                      </a:r>
                    </a:p>
                  </a:txBody>
                  <a:tcPr marL="80682" marR="80682" marT="40341" marB="40341" anchor="ctr"/>
                </a:tc>
                <a:tc>
                  <a:txBody>
                    <a:bodyPr/>
                    <a:lstStyle/>
                    <a:p>
                      <a:r>
                        <a:rPr lang="en-US" sz="2400" dirty="0"/>
                        <a:t>Holds Water</a:t>
                      </a:r>
                    </a:p>
                  </a:txBody>
                  <a:tcPr marL="80682" marR="80682" marT="40341" marB="40341" anchor="ctr"/>
                </a:tc>
                <a:extLst>
                  <a:ext uri="{0D108BD9-81ED-4DB2-BD59-A6C34878D82A}">
                    <a16:rowId xmlns:a16="http://schemas.microsoft.com/office/drawing/2014/main" val="3975037338"/>
                  </a:ext>
                </a:extLst>
              </a:tr>
              <a:tr h="755647">
                <a:tc>
                  <a:txBody>
                    <a:bodyPr/>
                    <a:lstStyle/>
                    <a:p>
                      <a:r>
                        <a:rPr lang="en-US" sz="2400" dirty="0"/>
                        <a:t>Improves infiltration</a:t>
                      </a:r>
                    </a:p>
                  </a:txBody>
                  <a:tcPr marL="80682" marR="80682" marT="40341" marB="40341" anchor="ctr"/>
                </a:tc>
                <a:tc>
                  <a:txBody>
                    <a:bodyPr/>
                    <a:lstStyle/>
                    <a:p>
                      <a:r>
                        <a:rPr lang="en-US" sz="2400" dirty="0"/>
                        <a:t>Can become hydrophobic</a:t>
                      </a:r>
                    </a:p>
                  </a:txBody>
                  <a:tcPr marL="80682" marR="80682" marT="40341" marB="40341" anchor="ctr"/>
                </a:tc>
                <a:extLst>
                  <a:ext uri="{0D108BD9-81ED-4DB2-BD59-A6C34878D82A}">
                    <a16:rowId xmlns:a16="http://schemas.microsoft.com/office/drawing/2014/main" val="2718148621"/>
                  </a:ext>
                </a:extLst>
              </a:tr>
              <a:tr h="755647">
                <a:tc>
                  <a:txBody>
                    <a:bodyPr/>
                    <a:lstStyle/>
                    <a:p>
                      <a:r>
                        <a:rPr lang="en-US" sz="2400" dirty="0"/>
                        <a:t>Can be messy</a:t>
                      </a:r>
                    </a:p>
                  </a:txBody>
                  <a:tcPr marL="80682" marR="80682" marT="40341" marB="40341" anchor="ctr"/>
                </a:tc>
                <a:tc>
                  <a:txBody>
                    <a:bodyPr/>
                    <a:lstStyle/>
                    <a:p>
                      <a:r>
                        <a:rPr lang="en-US" sz="2400" dirty="0"/>
                        <a:t>Easier to keep in place</a:t>
                      </a:r>
                    </a:p>
                  </a:txBody>
                  <a:tcPr marL="80682" marR="80682" marT="40341" marB="40341" anchor="ctr"/>
                </a:tc>
                <a:extLst>
                  <a:ext uri="{0D108BD9-81ED-4DB2-BD59-A6C34878D82A}">
                    <a16:rowId xmlns:a16="http://schemas.microsoft.com/office/drawing/2014/main" val="2783678388"/>
                  </a:ext>
                </a:extLst>
              </a:tr>
              <a:tr h="755647">
                <a:tc>
                  <a:txBody>
                    <a:bodyPr/>
                    <a:lstStyle/>
                    <a:p>
                      <a:r>
                        <a:rPr lang="en-US" sz="2400" dirty="0"/>
                        <a:t>4” for weed suppression</a:t>
                      </a:r>
                    </a:p>
                  </a:txBody>
                  <a:tcPr marL="80682" marR="80682" marT="40341" marB="40341" anchor="ctr"/>
                </a:tc>
                <a:tc>
                  <a:txBody>
                    <a:bodyPr/>
                    <a:lstStyle/>
                    <a:p>
                      <a:r>
                        <a:rPr lang="en-US" sz="2400" dirty="0"/>
                        <a:t>4” for weed suppression</a:t>
                      </a:r>
                    </a:p>
                  </a:txBody>
                  <a:tcPr marL="80682" marR="80682" marT="40341" marB="40341" anchor="ctr"/>
                </a:tc>
                <a:extLst>
                  <a:ext uri="{0D108BD9-81ED-4DB2-BD59-A6C34878D82A}">
                    <a16:rowId xmlns:a16="http://schemas.microsoft.com/office/drawing/2014/main" val="382789609"/>
                  </a:ext>
                </a:extLst>
              </a:tr>
            </a:tbl>
          </a:graphicData>
        </a:graphic>
      </p:graphicFrame>
    </p:spTree>
    <p:extLst>
      <p:ext uri="{BB962C8B-B14F-4D97-AF65-F5344CB8AC3E}">
        <p14:creationId xmlns:p14="http://schemas.microsoft.com/office/powerpoint/2010/main" val="3351987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60" name="Title 3"/>
          <p:cNvSpPr>
            <a:spLocks noGrp="1"/>
          </p:cNvSpPr>
          <p:nvPr>
            <p:ph type="title"/>
          </p:nvPr>
        </p:nvSpPr>
        <p:spPr>
          <a:xfrm>
            <a:off x="6250331" y="490537"/>
            <a:ext cx="5459066" cy="1628775"/>
          </a:xfrm>
        </p:spPr>
        <p:txBody>
          <a:bodyPr vert="horz" lIns="91440" tIns="45720" rIns="91440" bIns="45720" rtlCol="0" anchor="b">
            <a:normAutofit/>
          </a:bodyPr>
          <a:lstStyle/>
          <a:p>
            <a:r>
              <a:rPr lang="en-US" altLang="en-US" sz="4000" kern="1200" dirty="0">
                <a:latin typeface="Calibri" panose="020F0502020204030204" pitchFamily="34" charset="0"/>
                <a:cs typeface="Calibri" panose="020F0502020204030204" pitchFamily="34" charset="0"/>
              </a:rPr>
              <a:t>Use wood mulch around trees</a:t>
            </a:r>
          </a:p>
        </p:txBody>
      </p:sp>
      <p:pic>
        <p:nvPicPr>
          <p:cNvPr id="12185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6173" r="17146" b="1"/>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250330" y="2614612"/>
            <a:ext cx="5706318" cy="3752849"/>
          </a:xfrm>
        </p:spPr>
        <p:txBody>
          <a:bodyPr vert="horz" lIns="91440" tIns="45720" rIns="91440" bIns="45720" rtlCol="0">
            <a:normAutofit fontScale="85000" lnSpcReduction="10000"/>
          </a:bodyPr>
          <a:lstStyle/>
          <a:p>
            <a:pPr indent="-228600"/>
            <a:r>
              <a:rPr lang="en-US" dirty="0"/>
              <a:t>Mulch should be 4-5 inches thick, placed on top of the soil surface</a:t>
            </a:r>
          </a:p>
          <a:p>
            <a:pPr indent="-228600"/>
            <a:r>
              <a:rPr lang="en-US" dirty="0"/>
              <a:t>Do not cover the top of the root ball of a newly planted tree</a:t>
            </a:r>
          </a:p>
          <a:p>
            <a:pPr indent="-228600"/>
            <a:r>
              <a:rPr lang="en-US" dirty="0"/>
              <a:t>Keep mulch 6-8 inches away from the base of established trees</a:t>
            </a:r>
          </a:p>
          <a:p>
            <a:pPr indent="-228600"/>
            <a:r>
              <a:rPr lang="en-US" dirty="0"/>
              <a:t>Mulch ring should be a minimum of 2-4 feet wide</a:t>
            </a:r>
          </a:p>
          <a:p>
            <a:pPr indent="-228600"/>
            <a:r>
              <a:rPr lang="en-US" dirty="0"/>
              <a:t>Organic mulches are preferred</a:t>
            </a:r>
          </a:p>
          <a:p>
            <a:pPr indent="-228600"/>
            <a:r>
              <a:rPr lang="en-US" dirty="0"/>
              <a:t>No landscape fabric under the mulch!</a:t>
            </a:r>
          </a:p>
          <a:p>
            <a:pPr indent="-228600"/>
            <a:endParaRPr lang="en-US" dirty="0"/>
          </a:p>
        </p:txBody>
      </p:sp>
    </p:spTree>
    <p:extLst>
      <p:ext uri="{BB962C8B-B14F-4D97-AF65-F5344CB8AC3E}">
        <p14:creationId xmlns:p14="http://schemas.microsoft.com/office/powerpoint/2010/main" val="1259898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8" name="Rectangle 9237">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C47B058-4561-4278-4738-22805AC42673}"/>
              </a:ext>
            </a:extLst>
          </p:cNvPr>
          <p:cNvSpPr>
            <a:spLocks noGrp="1"/>
          </p:cNvSpPr>
          <p:nvPr>
            <p:ph type="title"/>
          </p:nvPr>
        </p:nvSpPr>
        <p:spPr>
          <a:xfrm>
            <a:off x="228601" y="4669978"/>
            <a:ext cx="5206997" cy="1502222"/>
          </a:xfrm>
        </p:spPr>
        <p:txBody>
          <a:bodyPr vert="horz" lIns="91440" tIns="45720" rIns="91440" bIns="45720" rtlCol="0" anchor="t">
            <a:noAutofit/>
          </a:bodyPr>
          <a:lstStyle/>
          <a:p>
            <a:r>
              <a:rPr lang="en-US" sz="4000" kern="1200" dirty="0">
                <a:solidFill>
                  <a:schemeClr val="bg1"/>
                </a:solidFill>
                <a:latin typeface="+mj-lt"/>
                <a:ea typeface="+mj-ea"/>
                <a:cs typeface="+mj-cs"/>
              </a:rPr>
              <a:t>For ornamental beds, use a mulch that works for you</a:t>
            </a:r>
          </a:p>
        </p:txBody>
      </p:sp>
      <p:pic>
        <p:nvPicPr>
          <p:cNvPr id="9218" name="Picture 2" descr="Picture7 - Idaho Firewise">
            <a:extLst>
              <a:ext uri="{FF2B5EF4-FFF2-40B4-BE49-F238E27FC236}">
                <a16:creationId xmlns:a16="http://schemas.microsoft.com/office/drawing/2014/main" id="{0FA7870B-3CD7-2C0E-B84D-338221E662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1" b="13082"/>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Missoula Arborist Wood Chip Delivery - Little Dumps">
            <a:extLst>
              <a:ext uri="{FF2B5EF4-FFF2-40B4-BE49-F238E27FC236}">
                <a16:creationId xmlns:a16="http://schemas.microsoft.com/office/drawing/2014/main" id="{F713CDD7-C8AA-62B0-30F1-983F2DEF1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7" r="1" b="10552"/>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grpSp>
        <p:nvGrpSpPr>
          <p:cNvPr id="9240" name="Group 9239">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9241" name="Freeform: Shape 9240">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42" name="Freeform: Shape 9241">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Content Placeholder 7">
            <a:extLst>
              <a:ext uri="{FF2B5EF4-FFF2-40B4-BE49-F238E27FC236}">
                <a16:creationId xmlns:a16="http://schemas.microsoft.com/office/drawing/2014/main" id="{E9B16F41-E57A-61FF-C5A8-DF166016E14E}"/>
              </a:ext>
            </a:extLst>
          </p:cNvPr>
          <p:cNvSpPr>
            <a:spLocks noGrp="1"/>
          </p:cNvSpPr>
          <p:nvPr>
            <p:ph idx="1"/>
          </p:nvPr>
        </p:nvSpPr>
        <p:spPr>
          <a:xfrm>
            <a:off x="5664200" y="4419600"/>
            <a:ext cx="6299199" cy="2209799"/>
          </a:xfrm>
        </p:spPr>
        <p:txBody>
          <a:bodyPr vert="horz" lIns="91440" tIns="45720" rIns="91440" bIns="45720" rtlCol="0">
            <a:normAutofit lnSpcReduction="10000"/>
          </a:bodyPr>
          <a:lstStyle/>
          <a:p>
            <a:r>
              <a:rPr lang="en-US" kern="1200" dirty="0">
                <a:solidFill>
                  <a:schemeClr val="bg1">
                    <a:alpha val="80000"/>
                  </a:schemeClr>
                </a:solidFill>
                <a:latin typeface="+mn-lt"/>
                <a:ea typeface="+mn-ea"/>
                <a:cs typeface="+mn-cs"/>
              </a:rPr>
              <a:t>Gravel may be a better choice for natives and waterwise plants</a:t>
            </a:r>
          </a:p>
          <a:p>
            <a:r>
              <a:rPr lang="en-US" kern="1200" dirty="0">
                <a:solidFill>
                  <a:schemeClr val="bg1">
                    <a:alpha val="80000"/>
                  </a:schemeClr>
                </a:solidFill>
                <a:latin typeface="+mn-lt"/>
                <a:ea typeface="+mn-ea"/>
                <a:cs typeface="+mn-cs"/>
              </a:rPr>
              <a:t>Wood mulch can work in most cases</a:t>
            </a:r>
          </a:p>
          <a:p>
            <a:r>
              <a:rPr lang="en-US" dirty="0">
                <a:solidFill>
                  <a:schemeClr val="bg1">
                    <a:alpha val="80000"/>
                  </a:schemeClr>
                </a:solidFill>
              </a:rPr>
              <a:t>Find a mulch that works best for you…and use it!</a:t>
            </a:r>
            <a:endParaRPr lang="en-US" kern="1200" dirty="0">
              <a:solidFill>
                <a:schemeClr val="bg1">
                  <a:alpha val="80000"/>
                </a:schemeClr>
              </a:solidFill>
              <a:latin typeface="+mn-lt"/>
              <a:ea typeface="+mn-ea"/>
              <a:cs typeface="+mn-cs"/>
            </a:endParaRPr>
          </a:p>
        </p:txBody>
      </p:sp>
    </p:spTree>
    <p:extLst>
      <p:ext uri="{BB962C8B-B14F-4D97-AF65-F5344CB8AC3E}">
        <p14:creationId xmlns:p14="http://schemas.microsoft.com/office/powerpoint/2010/main" val="3260883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nSpc>
                <a:spcPct val="90000"/>
              </a:lnSpc>
            </a:pPr>
            <a:r>
              <a:rPr lang="en-US" sz="3700" dirty="0"/>
              <a:t>Squeegee, pea gravel, ¾” gravel, rocks</a:t>
            </a:r>
          </a:p>
        </p:txBody>
      </p:sp>
      <p:pic>
        <p:nvPicPr>
          <p:cNvPr id="12" name="Content Placeholder 11"/>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t="19883" b="25121"/>
          <a:stretch/>
        </p:blipFill>
        <p:spPr>
          <a:xfrm>
            <a:off x="357107" y="1600200"/>
            <a:ext cx="11453893" cy="4724400"/>
          </a:xfrm>
          <a:noFill/>
        </p:spPr>
      </p:pic>
    </p:spTree>
    <p:extLst>
      <p:ext uri="{BB962C8B-B14F-4D97-AF65-F5344CB8AC3E}">
        <p14:creationId xmlns:p14="http://schemas.microsoft.com/office/powerpoint/2010/main" val="211429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980DA1-F92A-0EB7-435C-342B8A004D90}"/>
              </a:ext>
            </a:extLst>
          </p:cNvPr>
          <p:cNvSpPr>
            <a:spLocks noGrp="1"/>
          </p:cNvSpPr>
          <p:nvPr>
            <p:ph type="title"/>
          </p:nvPr>
        </p:nvSpPr>
        <p:spPr>
          <a:xfrm>
            <a:off x="7141580" y="365125"/>
            <a:ext cx="4212219" cy="1899912"/>
          </a:xfrm>
        </p:spPr>
        <p:txBody>
          <a:bodyPr>
            <a:normAutofit/>
          </a:bodyPr>
          <a:lstStyle/>
          <a:p>
            <a:r>
              <a:rPr lang="en-US" sz="4000" dirty="0"/>
              <a:t>Before doing any conversions!</a:t>
            </a:r>
          </a:p>
        </p:txBody>
      </p:sp>
      <p:pic>
        <p:nvPicPr>
          <p:cNvPr id="1026" name="Picture 2" descr="Home - Institute for Research in the Social Sciences | Colorado State  University">
            <a:extLst>
              <a:ext uri="{FF2B5EF4-FFF2-40B4-BE49-F238E27FC236}">
                <a16:creationId xmlns:a16="http://schemas.microsoft.com/office/drawing/2014/main" id="{42DF1AB6-6CD7-4BD7-1394-40567E829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113" r="16879" b="-1"/>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A861620-21EC-7C55-08CF-D0CC9125542A}"/>
              </a:ext>
            </a:extLst>
          </p:cNvPr>
          <p:cNvSpPr>
            <a:spLocks noGrp="1"/>
          </p:cNvSpPr>
          <p:nvPr>
            <p:ph idx="1"/>
          </p:nvPr>
        </p:nvSpPr>
        <p:spPr>
          <a:xfrm>
            <a:off x="7141580" y="2083442"/>
            <a:ext cx="4838217" cy="4595149"/>
          </a:xfrm>
        </p:spPr>
        <p:txBody>
          <a:bodyPr>
            <a:normAutofit/>
          </a:bodyPr>
          <a:lstStyle/>
          <a:p>
            <a:r>
              <a:rPr lang="en-US" sz="2400" dirty="0"/>
              <a:t>Stop and assess your landscape</a:t>
            </a:r>
          </a:p>
          <a:p>
            <a:r>
              <a:rPr lang="en-US" sz="2400" dirty="0"/>
              <a:t>Turf can be problematic for trees</a:t>
            </a:r>
          </a:p>
          <a:p>
            <a:pPr lvl="1"/>
            <a:r>
              <a:rPr lang="en-US" dirty="0"/>
              <a:t>Competition for water, nutrients, and oxygen</a:t>
            </a:r>
          </a:p>
          <a:p>
            <a:pPr lvl="1"/>
            <a:r>
              <a:rPr lang="en-US" dirty="0"/>
              <a:t>Herbicides</a:t>
            </a:r>
          </a:p>
          <a:p>
            <a:pPr lvl="1"/>
            <a:r>
              <a:rPr lang="en-US" dirty="0"/>
              <a:t>Equipment</a:t>
            </a:r>
          </a:p>
          <a:p>
            <a:r>
              <a:rPr lang="en-US" sz="2400" dirty="0"/>
              <a:t>Trees can be problematic for turf</a:t>
            </a:r>
          </a:p>
          <a:p>
            <a:pPr lvl="1"/>
            <a:r>
              <a:rPr lang="en-US" dirty="0"/>
              <a:t>Competition for water, nutrients, and oxygen</a:t>
            </a:r>
          </a:p>
          <a:p>
            <a:pPr lvl="1"/>
            <a:r>
              <a:rPr lang="en-US" dirty="0"/>
              <a:t>Shade</a:t>
            </a:r>
          </a:p>
          <a:p>
            <a:pPr lvl="1"/>
            <a:r>
              <a:rPr lang="en-US" dirty="0"/>
              <a:t>Surface roots</a:t>
            </a:r>
          </a:p>
        </p:txBody>
      </p:sp>
    </p:spTree>
    <p:extLst>
      <p:ext uri="{BB962C8B-B14F-4D97-AF65-F5344CB8AC3E}">
        <p14:creationId xmlns:p14="http://schemas.microsoft.com/office/powerpoint/2010/main" val="2953674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9AD17A-DAB0-CB3A-4254-69EAB0ADAE3B}"/>
              </a:ext>
            </a:extLst>
          </p:cNvPr>
          <p:cNvSpPr>
            <a:spLocks noGrp="1"/>
          </p:cNvSpPr>
          <p:nvPr>
            <p:ph type="title"/>
          </p:nvPr>
        </p:nvSpPr>
        <p:spPr>
          <a:xfrm>
            <a:off x="1001684" y="170412"/>
            <a:ext cx="10178934" cy="1328730"/>
          </a:xfrm>
        </p:spPr>
        <p:txBody>
          <a:bodyPr vert="horz" lIns="91440" tIns="45720" rIns="91440" bIns="45720" rtlCol="0" anchor="b">
            <a:noAutofit/>
          </a:bodyPr>
          <a:lstStyle/>
          <a:p>
            <a:pPr algn="ctr"/>
            <a:r>
              <a:rPr lang="en-US" kern="1200" dirty="0">
                <a:solidFill>
                  <a:schemeClr val="tx1"/>
                </a:solidFill>
                <a:latin typeface="+mj-lt"/>
                <a:ea typeface="+mj-ea"/>
                <a:cs typeface="+mj-cs"/>
              </a:rPr>
              <a:t>A look at Alison’s renovation</a:t>
            </a:r>
          </a:p>
        </p:txBody>
      </p:sp>
      <p:pic>
        <p:nvPicPr>
          <p:cNvPr id="7" name="Picture 6" descr="A dog in a garden&#10;&#10;Description automatically generated">
            <a:extLst>
              <a:ext uri="{FF2B5EF4-FFF2-40B4-BE49-F238E27FC236}">
                <a16:creationId xmlns:a16="http://schemas.microsoft.com/office/drawing/2014/main" id="{6D8517A9-B4B1-CED5-5D32-30B05C138157}"/>
              </a:ext>
            </a:extLst>
          </p:cNvPr>
          <p:cNvPicPr>
            <a:picLocks noChangeAspect="1"/>
          </p:cNvPicPr>
          <p:nvPr/>
        </p:nvPicPr>
        <p:blipFill rotWithShape="1">
          <a:blip r:embed="rId2">
            <a:extLst>
              <a:ext uri="{28A0092B-C50C-407E-A947-70E740481C1C}">
                <a14:useLocalDpi xmlns:a14="http://schemas.microsoft.com/office/drawing/2010/main" val="0"/>
              </a:ext>
            </a:extLst>
          </a:blip>
          <a:srcRect l="41842" t="-2" r="7879"/>
          <a:stretch/>
        </p:blipFill>
        <p:spPr>
          <a:xfrm rot="5400000">
            <a:off x="7201247" y="964105"/>
            <a:ext cx="3890357" cy="5803323"/>
          </a:xfrm>
          <a:prstGeom prst="rect">
            <a:avLst/>
          </a:prstGeom>
        </p:spPr>
      </p:pic>
      <p:pic>
        <p:nvPicPr>
          <p:cNvPr id="5" name="Picture 4" descr="A dog in a yard with potted plants&#10;&#10;Description automatically generated">
            <a:extLst>
              <a:ext uri="{FF2B5EF4-FFF2-40B4-BE49-F238E27FC236}">
                <a16:creationId xmlns:a16="http://schemas.microsoft.com/office/drawing/2014/main" id="{0C428720-1999-ADEE-3750-AA814C07C833}"/>
              </a:ext>
            </a:extLst>
          </p:cNvPr>
          <p:cNvPicPr>
            <a:picLocks noChangeAspect="1"/>
          </p:cNvPicPr>
          <p:nvPr/>
        </p:nvPicPr>
        <p:blipFill>
          <a:blip r:embed="rId3">
            <a:extLst>
              <a:ext uri="{28A0092B-C50C-407E-A947-70E740481C1C}">
                <a14:useLocalDpi xmlns:a14="http://schemas.microsoft.com/office/drawing/2010/main" val="0"/>
              </a:ext>
            </a:extLst>
          </a:blip>
          <a:srcRect l="7321" r="42401" b="-2"/>
          <a:stretch/>
        </p:blipFill>
        <p:spPr>
          <a:xfrm rot="5400000">
            <a:off x="1100398" y="964106"/>
            <a:ext cx="3890357" cy="5803323"/>
          </a:xfrm>
          <a:prstGeom prst="rect">
            <a:avLst/>
          </a:prstGeom>
        </p:spPr>
      </p:pic>
      <p:sp>
        <p:nvSpPr>
          <p:cNvPr id="8" name="TextBox 7">
            <a:extLst>
              <a:ext uri="{FF2B5EF4-FFF2-40B4-BE49-F238E27FC236}">
                <a16:creationId xmlns:a16="http://schemas.microsoft.com/office/drawing/2014/main" id="{FDBA8828-BE68-0949-7ACC-2AB6BA56EEC4}"/>
              </a:ext>
            </a:extLst>
          </p:cNvPr>
          <p:cNvSpPr txBox="1"/>
          <p:nvPr/>
        </p:nvSpPr>
        <p:spPr>
          <a:xfrm>
            <a:off x="1722474" y="6198781"/>
            <a:ext cx="1483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June 20, 2024</a:t>
            </a:r>
          </a:p>
        </p:txBody>
      </p:sp>
      <p:sp>
        <p:nvSpPr>
          <p:cNvPr id="9" name="TextBox 8">
            <a:extLst>
              <a:ext uri="{FF2B5EF4-FFF2-40B4-BE49-F238E27FC236}">
                <a16:creationId xmlns:a16="http://schemas.microsoft.com/office/drawing/2014/main" id="{A440E67A-AE43-F8DD-D980-DD8B1A9B358C}"/>
              </a:ext>
            </a:extLst>
          </p:cNvPr>
          <p:cNvSpPr txBox="1"/>
          <p:nvPr/>
        </p:nvSpPr>
        <p:spPr>
          <a:xfrm>
            <a:off x="8694217" y="6149806"/>
            <a:ext cx="1483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June 21, 2024</a:t>
            </a:r>
          </a:p>
        </p:txBody>
      </p:sp>
    </p:spTree>
    <p:extLst>
      <p:ext uri="{BB962C8B-B14F-4D97-AF65-F5344CB8AC3E}">
        <p14:creationId xmlns:p14="http://schemas.microsoft.com/office/powerpoint/2010/main" val="3763904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arden with grass and trees&#10;&#10;Description automatically generated with medium confidence">
            <a:extLst>
              <a:ext uri="{FF2B5EF4-FFF2-40B4-BE49-F238E27FC236}">
                <a16:creationId xmlns:a16="http://schemas.microsoft.com/office/drawing/2014/main" id="{95999781-8C2E-82E6-1B61-3622A998F097}"/>
              </a:ext>
            </a:extLst>
          </p:cNvPr>
          <p:cNvPicPr>
            <a:picLocks noChangeAspect="1"/>
          </p:cNvPicPr>
          <p:nvPr/>
        </p:nvPicPr>
        <p:blipFill rotWithShape="1">
          <a:blip r:embed="rId2">
            <a:extLst>
              <a:ext uri="{28A0092B-C50C-407E-A947-70E740481C1C}">
                <a14:useLocalDpi xmlns:a14="http://schemas.microsoft.com/office/drawing/2010/main" val="0"/>
              </a:ext>
            </a:extLst>
          </a:blip>
          <a:srcRect t="12514" b="125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5E78CC6-924B-88FB-0C72-E4106F7D173E}"/>
              </a:ext>
            </a:extLst>
          </p:cNvPr>
          <p:cNvSpPr txBox="1"/>
          <p:nvPr/>
        </p:nvSpPr>
        <p:spPr>
          <a:xfrm>
            <a:off x="737950" y="6251438"/>
            <a:ext cx="113845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June 2024</a:t>
            </a:r>
          </a:p>
        </p:txBody>
      </p:sp>
    </p:spTree>
    <p:extLst>
      <p:ext uri="{BB962C8B-B14F-4D97-AF65-F5344CB8AC3E}">
        <p14:creationId xmlns:p14="http://schemas.microsoft.com/office/powerpoint/2010/main" val="3549239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Rectangle 512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A00897-BABA-1C99-2132-B2BD66C507EF}"/>
              </a:ext>
            </a:extLst>
          </p:cNvPr>
          <p:cNvSpPr>
            <a:spLocks noGrp="1"/>
          </p:cNvSpPr>
          <p:nvPr>
            <p:ph type="title"/>
          </p:nvPr>
        </p:nvSpPr>
        <p:spPr>
          <a:xfrm>
            <a:off x="6346371" y="258619"/>
            <a:ext cx="4613550" cy="757381"/>
          </a:xfrm>
        </p:spPr>
        <p:txBody>
          <a:bodyPr anchor="ctr">
            <a:normAutofit/>
          </a:bodyPr>
          <a:lstStyle/>
          <a:p>
            <a:r>
              <a:rPr lang="en-US" dirty="0"/>
              <a:t>Other resources</a:t>
            </a:r>
          </a:p>
        </p:txBody>
      </p:sp>
      <p:pic>
        <p:nvPicPr>
          <p:cNvPr id="5122" name="Picture 2" descr="Colorado State University Perennial Gardens - Russell Mills Studios">
            <a:extLst>
              <a:ext uri="{FF2B5EF4-FFF2-40B4-BE49-F238E27FC236}">
                <a16:creationId xmlns:a16="http://schemas.microsoft.com/office/drawing/2014/main" id="{FE38703B-9A18-1372-6BA8-BD41D3ED8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08" r="24592" b="1"/>
          <a:stretch>
            <a:fillRect/>
          </a:stretch>
        </p:blipFill>
        <p:spPr bwMode="auto">
          <a:xfrm>
            <a:off x="-1" y="-2"/>
            <a:ext cx="6096001"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475D931-3DC2-D374-AFCD-5EC012D7A425}"/>
              </a:ext>
            </a:extLst>
          </p:cNvPr>
          <p:cNvSpPr>
            <a:spLocks noGrp="1"/>
          </p:cNvSpPr>
          <p:nvPr>
            <p:ph idx="1"/>
          </p:nvPr>
        </p:nvSpPr>
        <p:spPr>
          <a:xfrm>
            <a:off x="6346370" y="1016001"/>
            <a:ext cx="4863921" cy="5224080"/>
          </a:xfrm>
        </p:spPr>
        <p:txBody>
          <a:bodyPr anchor="ctr">
            <a:normAutofit/>
          </a:bodyPr>
          <a:lstStyle/>
          <a:p>
            <a:r>
              <a:rPr lang="en-US" sz="2400" dirty="0"/>
              <a:t>Friends, neighbors, Master Gardener volunteers, and that “really good gardener” down the street</a:t>
            </a:r>
          </a:p>
          <a:p>
            <a:r>
              <a:rPr lang="en-US" sz="2400" dirty="0"/>
              <a:t>Local botanic gardens, like the Gardens on Spring Creek, Cheyenne Botanic Garden, or the CSU Perennial Gardens</a:t>
            </a:r>
          </a:p>
          <a:p>
            <a:r>
              <a:rPr lang="en-US" sz="2400" dirty="0"/>
              <a:t>Visit places on a regular basis throughout the year to see plants at various stages</a:t>
            </a:r>
          </a:p>
          <a:p>
            <a:r>
              <a:rPr lang="en-US" sz="2400" dirty="0"/>
              <a:t>Landscape designers</a:t>
            </a:r>
          </a:p>
        </p:txBody>
      </p:sp>
    </p:spTree>
    <p:extLst>
      <p:ext uri="{BB962C8B-B14F-4D97-AF65-F5344CB8AC3E}">
        <p14:creationId xmlns:p14="http://schemas.microsoft.com/office/powerpoint/2010/main" val="15610029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arden with plants in the ground&#10;&#10;Description automatically generated">
            <a:extLst>
              <a:ext uri="{FF2B5EF4-FFF2-40B4-BE49-F238E27FC236}">
                <a16:creationId xmlns:a16="http://schemas.microsoft.com/office/drawing/2014/main" id="{AF91CA00-085C-38DF-0AFB-06D0D0BAB0DB}"/>
              </a:ext>
            </a:extLst>
          </p:cNvPr>
          <p:cNvPicPr>
            <a:picLocks noChangeAspect="1"/>
          </p:cNvPicPr>
          <p:nvPr/>
        </p:nvPicPr>
        <p:blipFill rotWithShape="1">
          <a:blip r:embed="rId2">
            <a:extLst>
              <a:ext uri="{28A0092B-C50C-407E-A947-70E740481C1C}">
                <a14:useLocalDpi xmlns:a14="http://schemas.microsoft.com/office/drawing/2010/main" val="0"/>
              </a:ext>
            </a:extLst>
          </a:blip>
          <a:srcRect t="18843" b="617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4E68E7B-51BF-CEBD-409A-DFBF40B2984B}"/>
              </a:ext>
            </a:extLst>
          </p:cNvPr>
          <p:cNvSpPr txBox="1"/>
          <p:nvPr/>
        </p:nvSpPr>
        <p:spPr>
          <a:xfrm>
            <a:off x="737950" y="6251438"/>
            <a:ext cx="135549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August 2024</a:t>
            </a:r>
          </a:p>
        </p:txBody>
      </p:sp>
    </p:spTree>
    <p:extLst>
      <p:ext uri="{BB962C8B-B14F-4D97-AF65-F5344CB8AC3E}">
        <p14:creationId xmlns:p14="http://schemas.microsoft.com/office/powerpoint/2010/main" val="1974253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arden with plants in the back&#10;&#10;AI-generated content may be incorrect.">
            <a:extLst>
              <a:ext uri="{FF2B5EF4-FFF2-40B4-BE49-F238E27FC236}">
                <a16:creationId xmlns:a16="http://schemas.microsoft.com/office/drawing/2014/main" id="{4E85CFE3-9AA8-9011-25AB-8966E4116322}"/>
              </a:ext>
            </a:extLst>
          </p:cNvPr>
          <p:cNvPicPr>
            <a:picLocks noChangeAspect="1"/>
          </p:cNvPicPr>
          <p:nvPr/>
        </p:nvPicPr>
        <p:blipFill>
          <a:blip r:embed="rId2">
            <a:extLst>
              <a:ext uri="{28A0092B-C50C-407E-A947-70E740481C1C}">
                <a14:useLocalDpi xmlns:a14="http://schemas.microsoft.com/office/drawing/2010/main" val="0"/>
              </a:ext>
            </a:extLst>
          </a:blip>
          <a:srcRect t="25014"/>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4F644D9-6999-3ED8-6DBA-3B596B020E3A}"/>
              </a:ext>
            </a:extLst>
          </p:cNvPr>
          <p:cNvSpPr txBox="1"/>
          <p:nvPr/>
        </p:nvSpPr>
        <p:spPr>
          <a:xfrm>
            <a:off x="737950" y="6251438"/>
            <a:ext cx="135549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August 2025</a:t>
            </a:r>
          </a:p>
        </p:txBody>
      </p:sp>
    </p:spTree>
    <p:extLst>
      <p:ext uri="{BB962C8B-B14F-4D97-AF65-F5344CB8AC3E}">
        <p14:creationId xmlns:p14="http://schemas.microsoft.com/office/powerpoint/2010/main" val="3067629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AAA11-E75B-4984-9AF8-67C257045A26}"/>
              </a:ext>
            </a:extLst>
          </p:cNvPr>
          <p:cNvSpPr>
            <a:spLocks noGrp="1"/>
          </p:cNvSpPr>
          <p:nvPr>
            <p:ph type="title"/>
          </p:nvPr>
        </p:nvSpPr>
        <p:spPr>
          <a:xfrm>
            <a:off x="6823878" y="411481"/>
            <a:ext cx="4914732" cy="1946114"/>
          </a:xfrm>
        </p:spPr>
        <p:txBody>
          <a:bodyPr anchor="b">
            <a:normAutofit/>
          </a:bodyPr>
          <a:lstStyle/>
          <a:p>
            <a:r>
              <a:rPr lang="en-US" dirty="0"/>
              <a:t>Plant selection for waterwise gardens</a:t>
            </a:r>
          </a:p>
        </p:txBody>
      </p:sp>
      <p:pic>
        <p:nvPicPr>
          <p:cNvPr id="2050" name="Picture 2" descr="A Water-Wise Garden That Wows - Fine Gardening">
            <a:extLst>
              <a:ext uri="{FF2B5EF4-FFF2-40B4-BE49-F238E27FC236}">
                <a16:creationId xmlns:a16="http://schemas.microsoft.com/office/drawing/2014/main" id="{324896A1-C389-9092-635B-C641F5E01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752" r="-2" b="15153"/>
          <a:stretch>
            <a:fillRect/>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055" name="Group 2054">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056" name="Rectangle 2055">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7149855-7AF5-4AE0-A3AF-1110E57B0C5C}"/>
              </a:ext>
            </a:extLst>
          </p:cNvPr>
          <p:cNvSpPr>
            <a:spLocks noGrp="1"/>
          </p:cNvSpPr>
          <p:nvPr>
            <p:ph idx="1"/>
          </p:nvPr>
        </p:nvSpPr>
        <p:spPr>
          <a:xfrm>
            <a:off x="6823878" y="2533476"/>
            <a:ext cx="4914732" cy="3775884"/>
          </a:xfrm>
        </p:spPr>
        <p:txBody>
          <a:bodyPr anchor="t">
            <a:normAutofit lnSpcReduction="10000"/>
          </a:bodyPr>
          <a:lstStyle/>
          <a:p>
            <a:pPr marL="214313" indent="-214313" eaLnBrk="0" fontAlgn="base" hangingPunct="0">
              <a:spcBef>
                <a:spcPts val="900"/>
              </a:spcBef>
              <a:spcAft>
                <a:spcPct val="0"/>
              </a:spcAft>
            </a:pPr>
            <a:r>
              <a:rPr lang="en-US" altLang="en-US" dirty="0"/>
              <a:t>Local nurseries carry trees, shrubs, perennials, and groundcovers that are waterwise</a:t>
            </a:r>
          </a:p>
          <a:p>
            <a:pPr marL="214313" indent="-214313" eaLnBrk="0" fontAlgn="base" hangingPunct="0">
              <a:spcBef>
                <a:spcPts val="900"/>
              </a:spcBef>
              <a:spcAft>
                <a:spcPct val="0"/>
              </a:spcAft>
            </a:pPr>
            <a:r>
              <a:rPr lang="en-US" altLang="en-US" dirty="0"/>
              <a:t>Zone plants together with similar water and sunlight needs</a:t>
            </a:r>
          </a:p>
          <a:p>
            <a:pPr marL="214313" indent="-214313" eaLnBrk="0" fontAlgn="base" hangingPunct="0">
              <a:spcBef>
                <a:spcPts val="900"/>
              </a:spcBef>
              <a:spcAft>
                <a:spcPct val="0"/>
              </a:spcAft>
            </a:pPr>
            <a:r>
              <a:rPr lang="en-US" altLang="en-US" dirty="0"/>
              <a:t>Natives are well-adapted to use less irrigation</a:t>
            </a:r>
          </a:p>
        </p:txBody>
      </p:sp>
    </p:spTree>
    <p:extLst>
      <p:ext uri="{BB962C8B-B14F-4D97-AF65-F5344CB8AC3E}">
        <p14:creationId xmlns:p14="http://schemas.microsoft.com/office/powerpoint/2010/main" val="91408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9033-10C8-4642-9B83-0E1929682449}"/>
              </a:ext>
            </a:extLst>
          </p:cNvPr>
          <p:cNvSpPr>
            <a:spLocks noGrp="1"/>
          </p:cNvSpPr>
          <p:nvPr>
            <p:ph type="title"/>
          </p:nvPr>
        </p:nvSpPr>
        <p:spPr>
          <a:xfrm>
            <a:off x="349321" y="3752849"/>
            <a:ext cx="3688423" cy="2452687"/>
          </a:xfrm>
        </p:spPr>
        <p:txBody>
          <a:bodyPr anchor="ctr">
            <a:normAutofit/>
          </a:bodyPr>
          <a:lstStyle/>
          <a:p>
            <a:r>
              <a:rPr lang="en-US" sz="3600" dirty="0"/>
              <a:t>Plant selection for waterwise gardens</a:t>
            </a:r>
          </a:p>
        </p:txBody>
      </p:sp>
      <p:pic>
        <p:nvPicPr>
          <p:cNvPr id="4" name="Picture 3">
            <a:extLst>
              <a:ext uri="{FF2B5EF4-FFF2-40B4-BE49-F238E27FC236}">
                <a16:creationId xmlns:a16="http://schemas.microsoft.com/office/drawing/2014/main" id="{E792F927-1AE3-4CAB-A77D-2AF848F1CE89}"/>
              </a:ext>
            </a:extLst>
          </p:cNvPr>
          <p:cNvPicPr>
            <a:picLocks noChangeAspect="1"/>
          </p:cNvPicPr>
          <p:nvPr/>
        </p:nvPicPr>
        <p:blipFill rotWithShape="1">
          <a:blip r:embed="rId2"/>
          <a:srcRect t="26848" b="2686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3B97406-07C3-4099-AC36-0A0B637A5338}"/>
              </a:ext>
            </a:extLst>
          </p:cNvPr>
          <p:cNvSpPr>
            <a:spLocks noGrp="1"/>
          </p:cNvSpPr>
          <p:nvPr>
            <p:ph idx="1"/>
          </p:nvPr>
        </p:nvSpPr>
        <p:spPr>
          <a:xfrm>
            <a:off x="4223982" y="3752850"/>
            <a:ext cx="7765960" cy="2945901"/>
          </a:xfrm>
        </p:spPr>
        <p:txBody>
          <a:bodyPr anchor="ctr">
            <a:normAutofit/>
          </a:bodyPr>
          <a:lstStyle/>
          <a:p>
            <a:pPr marL="214313" indent="-214313" eaLnBrk="0" fontAlgn="base" hangingPunct="0">
              <a:spcBef>
                <a:spcPts val="900"/>
              </a:spcBef>
              <a:spcAft>
                <a:spcPct val="0"/>
              </a:spcAft>
            </a:pPr>
            <a:r>
              <a:rPr lang="en-US" altLang="en-US" sz="2600" dirty="0">
                <a:latin typeface="Arial" panose="020B0604020202020204" pitchFamily="34" charset="0"/>
              </a:rPr>
              <a:t>Install a variety of plants with different heights, colors and textures</a:t>
            </a:r>
          </a:p>
          <a:p>
            <a:pPr marL="214313" indent="-214313" eaLnBrk="0" fontAlgn="base" hangingPunct="0">
              <a:spcBef>
                <a:spcPts val="900"/>
              </a:spcBef>
              <a:spcAft>
                <a:spcPct val="0"/>
              </a:spcAft>
            </a:pPr>
            <a:r>
              <a:rPr lang="en-US" altLang="en-US" sz="2600" dirty="0">
                <a:latin typeface="Arial" panose="020B0604020202020204" pitchFamily="34" charset="0"/>
              </a:rPr>
              <a:t>Choose plants for their seasonal interest, including fall color and/or interesting berries, bark or seed heads</a:t>
            </a:r>
          </a:p>
          <a:p>
            <a:pPr marL="214313" indent="-214313" eaLnBrk="0" fontAlgn="base" hangingPunct="0">
              <a:spcBef>
                <a:spcPts val="900"/>
              </a:spcBef>
              <a:spcAft>
                <a:spcPct val="0"/>
              </a:spcAft>
            </a:pPr>
            <a:r>
              <a:rPr lang="en-US" altLang="en-US" sz="2600" dirty="0">
                <a:latin typeface="Arial" panose="020B0604020202020204" pitchFamily="34" charset="0"/>
              </a:rPr>
              <a:t>Check out water-wise plant lists from various sources</a:t>
            </a:r>
            <a:endParaRPr lang="en-US" sz="2600" dirty="0"/>
          </a:p>
        </p:txBody>
      </p:sp>
    </p:spTree>
    <p:extLst>
      <p:ext uri="{BB962C8B-B14F-4D97-AF65-F5344CB8AC3E}">
        <p14:creationId xmlns:p14="http://schemas.microsoft.com/office/powerpoint/2010/main" val="378075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CA855E0-0B93-6D44-36BD-96BAD690677A}"/>
              </a:ext>
            </a:extLst>
          </p:cNvPr>
          <p:cNvSpPr>
            <a:spLocks noGrp="1"/>
          </p:cNvSpPr>
          <p:nvPr>
            <p:ph type="title"/>
          </p:nvPr>
        </p:nvSpPr>
        <p:spPr>
          <a:xfrm>
            <a:off x="838200" y="5209283"/>
            <a:ext cx="10515600" cy="1114382"/>
          </a:xfrm>
        </p:spPr>
        <p:txBody>
          <a:bodyPr>
            <a:normAutofit/>
          </a:bodyPr>
          <a:lstStyle/>
          <a:p>
            <a:pPr algn="ctr"/>
            <a:r>
              <a:rPr lang="en-US" sz="4000"/>
              <a:t>Waterwise plant selection: A few (of my) favorites</a:t>
            </a:r>
          </a:p>
        </p:txBody>
      </p:sp>
      <p:pic>
        <p:nvPicPr>
          <p:cNvPr id="3074" name="Picture 2" descr="ColoradoScape - Highlands Ranch Water">
            <a:extLst>
              <a:ext uri="{FF2B5EF4-FFF2-40B4-BE49-F238E27FC236}">
                <a16:creationId xmlns:a16="http://schemas.microsoft.com/office/drawing/2014/main" id="{3542EE0A-500D-0A23-6148-1B57B556F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75" r="-1" b="-1"/>
          <a:stretch>
            <a:fillRect/>
          </a:stretch>
        </p:blipFill>
        <p:spPr bwMode="auto">
          <a:xfrm>
            <a:off x="20" y="10"/>
            <a:ext cx="12191980" cy="501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282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F75A-2510-4ABF-A792-AFEE849AB12B}"/>
              </a:ext>
            </a:extLst>
          </p:cNvPr>
          <p:cNvSpPr>
            <a:spLocks noGrp="1"/>
          </p:cNvSpPr>
          <p:nvPr>
            <p:ph type="title"/>
          </p:nvPr>
        </p:nvSpPr>
        <p:spPr>
          <a:xfrm>
            <a:off x="655320" y="365125"/>
            <a:ext cx="5120114" cy="1692794"/>
          </a:xfrm>
        </p:spPr>
        <p:txBody>
          <a:bodyPr>
            <a:normAutofit/>
          </a:bodyPr>
          <a:lstStyle/>
          <a:p>
            <a:r>
              <a:rPr lang="en-US"/>
              <a:t>Kentucky Coffee Tree</a:t>
            </a:r>
            <a:br>
              <a:rPr lang="en-US"/>
            </a:br>
            <a:r>
              <a:rPr lang="en-US" i="1" err="1"/>
              <a:t>Gymnocladus</a:t>
            </a:r>
            <a:r>
              <a:rPr lang="en-US" i="1"/>
              <a:t> </a:t>
            </a:r>
            <a:r>
              <a:rPr lang="en-US" i="1" err="1"/>
              <a:t>dioicus</a:t>
            </a:r>
            <a:endParaRPr lang="en-US" i="1"/>
          </a:p>
        </p:txBody>
      </p:sp>
      <p:cxnSp>
        <p:nvCxnSpPr>
          <p:cNvPr id="19" name="Straight Arrow Connector 1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981E611-422A-4F3A-BBC4-80D15507637E}"/>
              </a:ext>
            </a:extLst>
          </p:cNvPr>
          <p:cNvSpPr>
            <a:spLocks noGrp="1"/>
          </p:cNvSpPr>
          <p:nvPr>
            <p:ph idx="1"/>
          </p:nvPr>
        </p:nvSpPr>
        <p:spPr>
          <a:xfrm>
            <a:off x="470386" y="2575034"/>
            <a:ext cx="6060789" cy="4282956"/>
          </a:xfrm>
        </p:spPr>
        <p:txBody>
          <a:bodyPr>
            <a:normAutofit lnSpcReduction="10000"/>
          </a:bodyPr>
          <a:lstStyle/>
          <a:p>
            <a:r>
              <a:rPr lang="en-US" dirty="0"/>
              <a:t>May be male or female</a:t>
            </a:r>
          </a:p>
          <a:p>
            <a:r>
              <a:rPr lang="en-US" dirty="0"/>
              <a:t>Interesting winter form</a:t>
            </a:r>
          </a:p>
          <a:p>
            <a:r>
              <a:rPr lang="en-US" dirty="0"/>
              <a:t>Yellow fall color</a:t>
            </a:r>
          </a:p>
          <a:p>
            <a:r>
              <a:rPr lang="en-US" dirty="0"/>
              <a:t>Mature size (H x W) - 50’ x 40’</a:t>
            </a:r>
          </a:p>
          <a:p>
            <a:r>
              <a:rPr lang="en-US" dirty="0"/>
              <a:t>Tree shape - Variable</a:t>
            </a:r>
          </a:p>
          <a:p>
            <a:r>
              <a:rPr lang="en-US" dirty="0"/>
              <a:t>Slow growth rate</a:t>
            </a:r>
          </a:p>
          <a:p>
            <a:r>
              <a:rPr lang="en-US" dirty="0"/>
              <a:t>Low soil moisture</a:t>
            </a:r>
          </a:p>
          <a:p>
            <a:r>
              <a:rPr lang="en-US" dirty="0"/>
              <a:t>Plant in full sun, adaptable to wide variety of conditions</a:t>
            </a:r>
          </a:p>
          <a:p>
            <a:pPr marL="0" indent="0">
              <a:buNone/>
            </a:pPr>
            <a:endParaRPr lang="en-US" sz="2000" dirty="0"/>
          </a:p>
        </p:txBody>
      </p:sp>
      <p:pic>
        <p:nvPicPr>
          <p:cNvPr id="9" name="Picture 8" descr="https://facilities.utah.edu/tree-tour/kentucky-coffeetree/">
            <a:extLst>
              <a:ext uri="{FF2B5EF4-FFF2-40B4-BE49-F238E27FC236}">
                <a16:creationId xmlns:a16="http://schemas.microsoft.com/office/drawing/2014/main" id="{EB9FE346-6CEC-456E-AFCC-D3A3ED0430CA}"/>
              </a:ext>
            </a:extLst>
          </p:cNvPr>
          <p:cNvPicPr>
            <a:picLocks noChangeAspect="1"/>
          </p:cNvPicPr>
          <p:nvPr/>
        </p:nvPicPr>
        <p:blipFill rotWithShape="1">
          <a:blip r:embed="rId2"/>
          <a:srcRect t="4274" r="1" b="14254"/>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52335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F75A-2510-4ABF-A792-AFEE849AB12B}"/>
              </a:ext>
            </a:extLst>
          </p:cNvPr>
          <p:cNvSpPr>
            <a:spLocks noGrp="1"/>
          </p:cNvSpPr>
          <p:nvPr>
            <p:ph type="title"/>
          </p:nvPr>
        </p:nvSpPr>
        <p:spPr>
          <a:xfrm>
            <a:off x="6746242" y="133350"/>
            <a:ext cx="4960918" cy="1609344"/>
          </a:xfrm>
          <a:ln>
            <a:noFill/>
          </a:ln>
        </p:spPr>
        <p:txBody>
          <a:bodyPr>
            <a:normAutofit/>
          </a:bodyPr>
          <a:lstStyle/>
          <a:p>
            <a:r>
              <a:rPr lang="en-US" sz="4000" dirty="0"/>
              <a:t>Kentucky Coffee Tree</a:t>
            </a:r>
            <a:br>
              <a:rPr lang="en-US" sz="4000" dirty="0"/>
            </a:br>
            <a:r>
              <a:rPr lang="en-US" sz="4000" i="1" dirty="0" err="1"/>
              <a:t>Gymnocladus</a:t>
            </a:r>
            <a:r>
              <a:rPr lang="en-US" sz="4000" i="1" dirty="0"/>
              <a:t> </a:t>
            </a:r>
            <a:r>
              <a:rPr lang="en-US" sz="4000" i="1" dirty="0" err="1"/>
              <a:t>dioicus</a:t>
            </a:r>
            <a:endParaRPr lang="en-US" sz="4000" i="1" dirty="0"/>
          </a:p>
        </p:txBody>
      </p:sp>
      <p:pic>
        <p:nvPicPr>
          <p:cNvPr id="8" name="Picture 7" descr="https://facilities.utah.edu/tree-tour/kentucky-coffeetree/">
            <a:extLst>
              <a:ext uri="{FF2B5EF4-FFF2-40B4-BE49-F238E27FC236}">
                <a16:creationId xmlns:a16="http://schemas.microsoft.com/office/drawing/2014/main" id="{2962FE98-164D-4F20-9DD6-88D1CDF360F7}"/>
              </a:ext>
            </a:extLst>
          </p:cNvPr>
          <p:cNvPicPr>
            <a:picLocks noChangeAspect="1"/>
          </p:cNvPicPr>
          <p:nvPr/>
        </p:nvPicPr>
        <p:blipFill rotWithShape="1">
          <a:blip r:embed="rId3"/>
          <a:srcRect t="13443" r="2" b="11192"/>
          <a:stretch/>
        </p:blipFill>
        <p:spPr>
          <a:xfrm>
            <a:off x="-2" y="10"/>
            <a:ext cx="3036232" cy="3352846"/>
          </a:xfrm>
          <a:prstGeom prst="rect">
            <a:avLst/>
          </a:prstGeom>
        </p:spPr>
      </p:pic>
      <p:pic>
        <p:nvPicPr>
          <p:cNvPr id="7" name="Picture 6" descr="https://facilities.utah.edu/tree-tour/kentucky-coffeetree/">
            <a:extLst>
              <a:ext uri="{FF2B5EF4-FFF2-40B4-BE49-F238E27FC236}">
                <a16:creationId xmlns:a16="http://schemas.microsoft.com/office/drawing/2014/main" id="{8F4F866E-5B45-47CF-9514-44636BB8AC02}"/>
              </a:ext>
            </a:extLst>
          </p:cNvPr>
          <p:cNvPicPr>
            <a:picLocks noChangeAspect="1"/>
          </p:cNvPicPr>
          <p:nvPr/>
        </p:nvPicPr>
        <p:blipFill rotWithShape="1">
          <a:blip r:embed="rId4"/>
          <a:srcRect l="10574" r="10961" b="2"/>
          <a:stretch/>
        </p:blipFill>
        <p:spPr>
          <a:xfrm>
            <a:off x="3127672" y="-1"/>
            <a:ext cx="2971377" cy="5049079"/>
          </a:xfrm>
          <a:custGeom>
            <a:avLst/>
            <a:gdLst>
              <a:gd name="connsiteX0" fmla="*/ 0 w 2971377"/>
              <a:gd name="connsiteY0" fmla="*/ 0 h 5049079"/>
              <a:gd name="connsiteX1" fmla="*/ 2971377 w 2971377"/>
              <a:gd name="connsiteY1" fmla="*/ 0 h 5049079"/>
              <a:gd name="connsiteX2" fmla="*/ 2971377 w 2971377"/>
              <a:gd name="connsiteY2" fmla="*/ 5049079 h 5049079"/>
              <a:gd name="connsiteX3" fmla="*/ 949962 w 2971377"/>
              <a:gd name="connsiteY3" fmla="*/ 5049079 h 5049079"/>
              <a:gd name="connsiteX4" fmla="*/ 949962 w 2971377"/>
              <a:gd name="connsiteY4" fmla="*/ 3352857 h 5049079"/>
              <a:gd name="connsiteX5" fmla="*/ 0 w 2971377"/>
              <a:gd name="connsiteY5" fmla="*/ 3352857 h 504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377" h="5049079">
                <a:moveTo>
                  <a:pt x="0" y="0"/>
                </a:moveTo>
                <a:lnTo>
                  <a:pt x="2971377" y="0"/>
                </a:lnTo>
                <a:lnTo>
                  <a:pt x="2971377" y="5049079"/>
                </a:lnTo>
                <a:lnTo>
                  <a:pt x="949962" y="5049079"/>
                </a:lnTo>
                <a:lnTo>
                  <a:pt x="949962" y="3352857"/>
                </a:lnTo>
                <a:lnTo>
                  <a:pt x="0" y="3352857"/>
                </a:lnTo>
                <a:close/>
              </a:path>
            </a:pathLst>
          </a:custGeom>
        </p:spPr>
      </p:pic>
      <p:pic>
        <p:nvPicPr>
          <p:cNvPr id="5" name="Picture 4" descr="https://csuvth.colostate.edu/poisonous_plants/Plants/Details/122">
            <a:extLst>
              <a:ext uri="{FF2B5EF4-FFF2-40B4-BE49-F238E27FC236}">
                <a16:creationId xmlns:a16="http://schemas.microsoft.com/office/drawing/2014/main" id="{9934093E-684E-4109-B38B-75ED3FC3C418}"/>
              </a:ext>
            </a:extLst>
          </p:cNvPr>
          <p:cNvPicPr>
            <a:picLocks noChangeAspect="1"/>
          </p:cNvPicPr>
          <p:nvPr/>
        </p:nvPicPr>
        <p:blipFill rotWithShape="1">
          <a:blip r:embed="rId5">
            <a:extLst>
              <a:ext uri="{28A0092B-C50C-407E-A947-70E740481C1C}">
                <a14:useLocalDpi xmlns:a14="http://schemas.microsoft.com/office/drawing/2010/main" val="0"/>
              </a:ext>
            </a:extLst>
          </a:blip>
          <a:srcRect t="27404" r="3" b="9143"/>
          <a:stretch/>
        </p:blipFill>
        <p:spPr>
          <a:xfrm>
            <a:off x="20" y="3429000"/>
            <a:ext cx="3998825" cy="3429000"/>
          </a:xfrm>
          <a:prstGeom prst="rect">
            <a:avLst/>
          </a:prstGeom>
        </p:spPr>
      </p:pic>
      <p:pic>
        <p:nvPicPr>
          <p:cNvPr id="6" name="Picture 5" descr="https://csuvth.colostate.edu/poisonous_plants/Plants/Details/122">
            <a:extLst>
              <a:ext uri="{FF2B5EF4-FFF2-40B4-BE49-F238E27FC236}">
                <a16:creationId xmlns:a16="http://schemas.microsoft.com/office/drawing/2014/main" id="{F72035BE-9BA5-4A06-B069-C7A49BB59F81}"/>
              </a:ext>
            </a:extLst>
          </p:cNvPr>
          <p:cNvPicPr>
            <a:picLocks noChangeAspect="1"/>
          </p:cNvPicPr>
          <p:nvPr/>
        </p:nvPicPr>
        <p:blipFill rotWithShape="1">
          <a:blip r:embed="rId6"/>
          <a:srcRect l="3513" r="1323" b="-5"/>
          <a:stretch/>
        </p:blipFill>
        <p:spPr>
          <a:xfrm>
            <a:off x="4076621" y="5140518"/>
            <a:ext cx="2027001" cy="1720058"/>
          </a:xfrm>
          <a:prstGeom prst="rect">
            <a:avLst/>
          </a:prstGeom>
        </p:spPr>
      </p:pic>
      <p:sp>
        <p:nvSpPr>
          <p:cNvPr id="4" name="Content Placeholder 3">
            <a:extLst>
              <a:ext uri="{FF2B5EF4-FFF2-40B4-BE49-F238E27FC236}">
                <a16:creationId xmlns:a16="http://schemas.microsoft.com/office/drawing/2014/main" id="{F981E611-422A-4F3A-BBC4-80D15507637E}"/>
              </a:ext>
            </a:extLst>
          </p:cNvPr>
          <p:cNvSpPr>
            <a:spLocks noGrp="1"/>
          </p:cNvSpPr>
          <p:nvPr>
            <p:ph idx="1"/>
          </p:nvPr>
        </p:nvSpPr>
        <p:spPr>
          <a:xfrm>
            <a:off x="6400800" y="1742694"/>
            <a:ext cx="5299584" cy="4981956"/>
          </a:xfrm>
        </p:spPr>
        <p:txBody>
          <a:bodyPr>
            <a:normAutofit/>
          </a:bodyPr>
          <a:lstStyle/>
          <a:p>
            <a:r>
              <a:rPr lang="en-US" sz="2600" dirty="0"/>
              <a:t>Entire leaf is 2-3’ long and 2’ wide</a:t>
            </a:r>
          </a:p>
          <a:p>
            <a:r>
              <a:rPr lang="en-US" sz="2600" dirty="0"/>
              <a:t>20-40 leaflets on each leaf</a:t>
            </a:r>
          </a:p>
          <a:p>
            <a:r>
              <a:rPr lang="en-US" sz="2600" dirty="0"/>
              <a:t>Fruit – large legume, 4-6” long, leathery pod</a:t>
            </a:r>
          </a:p>
          <a:p>
            <a:r>
              <a:rPr lang="en-US" sz="2600" dirty="0"/>
              <a:t>Seedless male cultivar – ‘Espresso’</a:t>
            </a:r>
          </a:p>
          <a:p>
            <a:r>
              <a:rPr lang="en-US" sz="2600" dirty="0"/>
              <a:t>Columnar form – ‘Skinny Latte’</a:t>
            </a:r>
          </a:p>
          <a:p>
            <a:pPr marL="0" indent="0">
              <a:buNone/>
            </a:pPr>
            <a:endParaRPr lang="en-US" sz="1400" dirty="0"/>
          </a:p>
        </p:txBody>
      </p:sp>
    </p:spTree>
    <p:extLst>
      <p:ext uri="{BB962C8B-B14F-4D97-AF65-F5344CB8AC3E}">
        <p14:creationId xmlns:p14="http://schemas.microsoft.com/office/powerpoint/2010/main" val="1616379108"/>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9F75A-2510-4ABF-A792-AFEE849AB12B}"/>
              </a:ext>
            </a:extLst>
          </p:cNvPr>
          <p:cNvSpPr>
            <a:spLocks noGrp="1"/>
          </p:cNvSpPr>
          <p:nvPr>
            <p:ph type="title"/>
          </p:nvPr>
        </p:nvSpPr>
        <p:spPr>
          <a:xfrm>
            <a:off x="6476772" y="1144980"/>
            <a:ext cx="5063458" cy="1560716"/>
          </a:xfrm>
        </p:spPr>
        <p:txBody>
          <a:bodyPr>
            <a:normAutofit/>
          </a:bodyPr>
          <a:lstStyle/>
          <a:p>
            <a:r>
              <a:rPr lang="en-US" dirty="0"/>
              <a:t>Hackberry</a:t>
            </a:r>
            <a:br>
              <a:rPr lang="en-US" dirty="0"/>
            </a:br>
            <a:r>
              <a:rPr lang="en-US" i="1" dirty="0" err="1"/>
              <a:t>Celtis</a:t>
            </a:r>
            <a:r>
              <a:rPr lang="en-US" i="1" dirty="0"/>
              <a:t> </a:t>
            </a:r>
            <a:r>
              <a:rPr lang="en-US" i="1" dirty="0" err="1"/>
              <a:t>occidentalis</a:t>
            </a:r>
            <a:endParaRPr lang="en-US" i="1" dirty="0"/>
          </a:p>
        </p:txBody>
      </p:sp>
      <p:sp>
        <p:nvSpPr>
          <p:cNvPr id="75" name="Rectangle 74">
            <a:extLst>
              <a:ext uri="{FF2B5EF4-FFF2-40B4-BE49-F238E27FC236}">
                <a16:creationId xmlns:a16="http://schemas.microsoft.com/office/drawing/2014/main" id="{8A330AB8-A767-46C8-ABEF-2477854EF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11446"/>
            <a:ext cx="4901184" cy="4021058"/>
          </a:xfrm>
          <a:prstGeom prst="rect">
            <a:avLst/>
          </a:prstGeom>
          <a:solidFill>
            <a:srgbClr val="416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8" name="Picture 4" descr="Image result for hackberry">
            <a:extLst>
              <a:ext uri="{FF2B5EF4-FFF2-40B4-BE49-F238E27FC236}">
                <a16:creationId xmlns:a16="http://schemas.microsoft.com/office/drawing/2014/main" id="{C426E5CD-AD59-4EE8-92F6-B503020EF7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44" b="4"/>
          <a:stretch/>
        </p:blipFill>
        <p:spPr bwMode="auto">
          <a:xfrm>
            <a:off x="870090" y="11446"/>
            <a:ext cx="4572000" cy="385876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88E62604-C40E-4D56-9D66-FD94B0CA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4241249"/>
            <a:ext cx="4901184" cy="2616751"/>
          </a:xfrm>
          <a:prstGeom prst="rect">
            <a:avLst/>
          </a:prstGeom>
          <a:solidFill>
            <a:srgbClr val="416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Related image">
            <a:extLst>
              <a:ext uri="{FF2B5EF4-FFF2-40B4-BE49-F238E27FC236}">
                <a16:creationId xmlns:a16="http://schemas.microsoft.com/office/drawing/2014/main" id="{4EDDA24B-B7DE-49FA-B672-87308DD575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7" b="18833"/>
          <a:stretch/>
        </p:blipFill>
        <p:spPr bwMode="auto">
          <a:xfrm>
            <a:off x="870090" y="4407408"/>
            <a:ext cx="4572000" cy="245059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F981E611-422A-4F3A-BBC4-80D15507637E}"/>
              </a:ext>
            </a:extLst>
          </p:cNvPr>
          <p:cNvSpPr>
            <a:spLocks noGrp="1"/>
          </p:cNvSpPr>
          <p:nvPr>
            <p:ph idx="1"/>
          </p:nvPr>
        </p:nvSpPr>
        <p:spPr>
          <a:xfrm>
            <a:off x="5771274" y="2978638"/>
            <a:ext cx="6211619" cy="3390263"/>
          </a:xfrm>
        </p:spPr>
        <p:txBody>
          <a:bodyPr>
            <a:normAutofit lnSpcReduction="10000"/>
          </a:bodyPr>
          <a:lstStyle/>
          <a:p>
            <a:r>
              <a:rPr lang="en-US" sz="2400" dirty="0"/>
              <a:t>55’ tall x 50’ wide</a:t>
            </a:r>
          </a:p>
          <a:p>
            <a:r>
              <a:rPr lang="en-US" sz="2400" dirty="0"/>
              <a:t>Very adaptable to most soils</a:t>
            </a:r>
          </a:p>
          <a:p>
            <a:r>
              <a:rPr lang="en-US" sz="2400" dirty="0"/>
              <a:t>Drought tolerant once established</a:t>
            </a:r>
          </a:p>
          <a:p>
            <a:r>
              <a:rPr lang="en-US" sz="2400" dirty="0"/>
              <a:t>Attractive fruit?</a:t>
            </a:r>
          </a:p>
          <a:p>
            <a:r>
              <a:rPr lang="en-US" sz="2400" dirty="0"/>
              <a:t>Nipple gall common—only aesthetic; not harmful to the tree</a:t>
            </a:r>
          </a:p>
          <a:p>
            <a:r>
              <a:rPr lang="en-US" sz="2400" dirty="0"/>
              <a:t>Very commonly available</a:t>
            </a:r>
          </a:p>
          <a:p>
            <a:r>
              <a:rPr lang="en-US" sz="2400" dirty="0"/>
              <a:t>‘Prairie Sentinel’ is columnar</a:t>
            </a:r>
          </a:p>
        </p:txBody>
      </p:sp>
    </p:spTree>
    <p:extLst>
      <p:ext uri="{BB962C8B-B14F-4D97-AF65-F5344CB8AC3E}">
        <p14:creationId xmlns:p14="http://schemas.microsoft.com/office/powerpoint/2010/main" val="1167670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E9F75A-2510-4ABF-A792-AFEE849AB12B}"/>
              </a:ext>
            </a:extLst>
          </p:cNvPr>
          <p:cNvSpPr>
            <a:spLocks noGrp="1"/>
          </p:cNvSpPr>
          <p:nvPr>
            <p:ph type="title"/>
          </p:nvPr>
        </p:nvSpPr>
        <p:spPr>
          <a:xfrm>
            <a:off x="6551550" y="117566"/>
            <a:ext cx="5348713" cy="2364377"/>
          </a:xfrm>
        </p:spPr>
        <p:txBody>
          <a:bodyPr anchor="b">
            <a:normAutofit/>
          </a:bodyPr>
          <a:lstStyle/>
          <a:p>
            <a:r>
              <a:rPr lang="en-US" sz="3400" dirty="0"/>
              <a:t>Autumn Brilliance Serviceberry</a:t>
            </a:r>
            <a:br>
              <a:rPr lang="en-US" sz="3400" dirty="0"/>
            </a:br>
            <a:r>
              <a:rPr lang="en-US" sz="3400" i="1" dirty="0"/>
              <a:t>Amelanchier x grandiflora ‘Autumn Brilliance’</a:t>
            </a:r>
          </a:p>
        </p:txBody>
      </p:sp>
      <p:pic>
        <p:nvPicPr>
          <p:cNvPr id="10" name="Picture 9" descr="A close up of a tree&#10;&#10;Description generated with very high confidence">
            <a:extLst>
              <a:ext uri="{FF2B5EF4-FFF2-40B4-BE49-F238E27FC236}">
                <a16:creationId xmlns:a16="http://schemas.microsoft.com/office/drawing/2014/main" id="{9659D042-3709-4906-ABE4-373C2B6FF458}"/>
              </a:ext>
            </a:extLst>
          </p:cNvPr>
          <p:cNvPicPr>
            <a:picLocks noChangeAspect="1"/>
          </p:cNvPicPr>
          <p:nvPr/>
        </p:nvPicPr>
        <p:blipFill rotWithShape="1">
          <a:blip r:embed="rId3">
            <a:extLst>
              <a:ext uri="{28A0092B-C50C-407E-A947-70E740481C1C}">
                <a14:useLocalDpi xmlns:a14="http://schemas.microsoft.com/office/drawing/2010/main" val="0"/>
              </a:ext>
            </a:extLst>
          </a:blip>
          <a:srcRect l="2799" r="4897"/>
          <a:stretch>
            <a:fillRect/>
          </a:stretch>
        </p:blipFill>
        <p:spPr>
          <a:xfrm>
            <a:off x="-1" y="10"/>
            <a:ext cx="3003123" cy="3892380"/>
          </a:xfrm>
          <a:prstGeom prst="rect">
            <a:avLst/>
          </a:prstGeom>
        </p:spPr>
      </p:pic>
      <p:pic>
        <p:nvPicPr>
          <p:cNvPr id="5" name="Picture 4">
            <a:extLst>
              <a:ext uri="{FF2B5EF4-FFF2-40B4-BE49-F238E27FC236}">
                <a16:creationId xmlns:a16="http://schemas.microsoft.com/office/drawing/2014/main" id="{FCE641B5-252D-CF0C-DA58-853BCA64E28D}"/>
              </a:ext>
            </a:extLst>
          </p:cNvPr>
          <p:cNvPicPr>
            <a:picLocks noChangeAspect="1"/>
          </p:cNvPicPr>
          <p:nvPr/>
        </p:nvPicPr>
        <p:blipFill rotWithShape="1">
          <a:blip r:embed="rId4"/>
          <a:srcRect l="11614" r="7180" b="-5"/>
          <a:stretch>
            <a:fillRect/>
          </a:stretch>
        </p:blipFill>
        <p:spPr>
          <a:xfrm>
            <a:off x="3180257" y="10"/>
            <a:ext cx="3016307" cy="2785935"/>
          </a:xfrm>
          <a:prstGeom prst="rect">
            <a:avLst/>
          </a:prstGeom>
        </p:spPr>
      </p:pic>
      <p:pic>
        <p:nvPicPr>
          <p:cNvPr id="8" name="Picture 7" descr="A tree in a forest&#10;&#10;Description generated with very high confidence">
            <a:extLst>
              <a:ext uri="{FF2B5EF4-FFF2-40B4-BE49-F238E27FC236}">
                <a16:creationId xmlns:a16="http://schemas.microsoft.com/office/drawing/2014/main" id="{19048F94-9558-4C15-B32B-1902333D85EF}"/>
              </a:ext>
            </a:extLst>
          </p:cNvPr>
          <p:cNvPicPr>
            <a:picLocks noChangeAspect="1"/>
          </p:cNvPicPr>
          <p:nvPr/>
        </p:nvPicPr>
        <p:blipFill rotWithShape="1">
          <a:blip r:embed="rId5">
            <a:extLst>
              <a:ext uri="{28A0092B-C50C-407E-A947-70E740481C1C}">
                <a14:useLocalDpi xmlns:a14="http://schemas.microsoft.com/office/drawing/2010/main" val="0"/>
              </a:ext>
            </a:extLst>
          </a:blip>
          <a:srcRect l="11676" r="2648" b="-5"/>
          <a:stretch>
            <a:fillRect/>
          </a:stretch>
        </p:blipFill>
        <p:spPr>
          <a:xfrm>
            <a:off x="-1" y="4079988"/>
            <a:ext cx="3003123" cy="2778013"/>
          </a:xfrm>
          <a:prstGeom prst="rect">
            <a:avLst/>
          </a:prstGeom>
        </p:spPr>
      </p:pic>
      <p:pic>
        <p:nvPicPr>
          <p:cNvPr id="3" name="Picture 2" descr="A close up of a fruit&#10;&#10;Description generated with very high confidence">
            <a:extLst>
              <a:ext uri="{FF2B5EF4-FFF2-40B4-BE49-F238E27FC236}">
                <a16:creationId xmlns:a16="http://schemas.microsoft.com/office/drawing/2014/main" id="{DA3C542D-F917-D124-1FF2-99297C8CBCC2}"/>
              </a:ext>
            </a:extLst>
          </p:cNvPr>
          <p:cNvPicPr>
            <a:picLocks noChangeAspect="1"/>
          </p:cNvPicPr>
          <p:nvPr/>
        </p:nvPicPr>
        <p:blipFill rotWithShape="1">
          <a:blip r:embed="rId6">
            <a:extLst>
              <a:ext uri="{28A0092B-C50C-407E-A947-70E740481C1C}">
                <a14:useLocalDpi xmlns:a14="http://schemas.microsoft.com/office/drawing/2010/main" val="0"/>
              </a:ext>
            </a:extLst>
          </a:blip>
          <a:srcRect l="19321" r="29252" b="1"/>
          <a:stretch>
            <a:fillRect/>
          </a:stretch>
        </p:blipFill>
        <p:spPr>
          <a:xfrm>
            <a:off x="3180257" y="2957665"/>
            <a:ext cx="3016307" cy="3900335"/>
          </a:xfrm>
          <a:prstGeom prst="rect">
            <a:avLst/>
          </a:prstGeom>
        </p:spPr>
      </p:pic>
      <p:sp>
        <p:nvSpPr>
          <p:cNvPr id="4" name="Content Placeholder 3">
            <a:extLst>
              <a:ext uri="{FF2B5EF4-FFF2-40B4-BE49-F238E27FC236}">
                <a16:creationId xmlns:a16="http://schemas.microsoft.com/office/drawing/2014/main" id="{F981E611-422A-4F3A-BBC4-80D15507637E}"/>
              </a:ext>
            </a:extLst>
          </p:cNvPr>
          <p:cNvSpPr>
            <a:spLocks noGrp="1"/>
          </p:cNvSpPr>
          <p:nvPr>
            <p:ph idx="1"/>
          </p:nvPr>
        </p:nvSpPr>
        <p:spPr>
          <a:xfrm>
            <a:off x="6551550" y="2957665"/>
            <a:ext cx="5440153" cy="3665204"/>
          </a:xfrm>
        </p:spPr>
        <p:txBody>
          <a:bodyPr>
            <a:normAutofit/>
          </a:bodyPr>
          <a:lstStyle/>
          <a:p>
            <a:r>
              <a:rPr lang="en-US" dirty="0"/>
              <a:t>Plant size– 20’ x 15’ at maturity</a:t>
            </a:r>
          </a:p>
          <a:p>
            <a:r>
              <a:rPr lang="en-US" dirty="0"/>
              <a:t>Large shrub/small tree</a:t>
            </a:r>
          </a:p>
          <a:p>
            <a:r>
              <a:rPr lang="en-US" dirty="0"/>
              <a:t>Single stemmed or multi-stemmed</a:t>
            </a:r>
          </a:p>
          <a:p>
            <a:r>
              <a:rPr lang="en-US" dirty="0"/>
              <a:t>Medium growth rate</a:t>
            </a:r>
          </a:p>
          <a:p>
            <a:r>
              <a:rPr lang="en-US" dirty="0"/>
              <a:t>Extremely cold hardy</a:t>
            </a:r>
          </a:p>
          <a:p>
            <a:r>
              <a:rPr lang="en-US" dirty="0"/>
              <a:t>Drought resistant</a:t>
            </a:r>
          </a:p>
          <a:p>
            <a:r>
              <a:rPr lang="en-US" dirty="0"/>
              <a:t>Tolerates alkaline soil</a:t>
            </a:r>
          </a:p>
          <a:p>
            <a:pPr marL="0" indent="0">
              <a:buNone/>
            </a:pPr>
            <a:endParaRPr lang="en-US" dirty="0"/>
          </a:p>
        </p:txBody>
      </p:sp>
    </p:spTree>
    <p:extLst>
      <p:ext uri="{BB962C8B-B14F-4D97-AF65-F5344CB8AC3E}">
        <p14:creationId xmlns:p14="http://schemas.microsoft.com/office/powerpoint/2010/main" val="2044367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close up of a tree&#10;&#10;Description generated with very high confidence">
            <a:extLst>
              <a:ext uri="{FF2B5EF4-FFF2-40B4-BE49-F238E27FC236}">
                <a16:creationId xmlns:a16="http://schemas.microsoft.com/office/drawing/2014/main" id="{A4C39E07-07FF-442B-ABB7-2705F598008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660" r="5896" b="1"/>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9F75A-2510-4ABF-A792-AFEE849AB12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a:solidFill>
                  <a:schemeClr val="tx1">
                    <a:lumMod val="85000"/>
                    <a:lumOff val="15000"/>
                  </a:schemeClr>
                </a:solidFill>
              </a:rPr>
              <a:t>Serviceberry</a:t>
            </a:r>
            <a:br>
              <a:rPr lang="en-US" sz="2300">
                <a:solidFill>
                  <a:schemeClr val="tx1">
                    <a:lumMod val="85000"/>
                    <a:lumOff val="15000"/>
                  </a:schemeClr>
                </a:solidFill>
              </a:rPr>
            </a:br>
            <a:r>
              <a:rPr lang="en-US" sz="2300" i="1">
                <a:solidFill>
                  <a:schemeClr val="tx1">
                    <a:lumMod val="85000"/>
                    <a:lumOff val="15000"/>
                  </a:schemeClr>
                </a:solidFill>
              </a:rPr>
              <a:t>Amelanchier species</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48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C193EE-36D6-3763-7D42-3094CC3F77DC}"/>
              </a:ext>
            </a:extLst>
          </p:cNvPr>
          <p:cNvSpPr>
            <a:spLocks noGrp="1"/>
          </p:cNvSpPr>
          <p:nvPr>
            <p:ph type="title"/>
          </p:nvPr>
        </p:nvSpPr>
        <p:spPr>
          <a:xfrm>
            <a:off x="630936" y="639520"/>
            <a:ext cx="4023360" cy="1719072"/>
          </a:xfrm>
        </p:spPr>
        <p:txBody>
          <a:bodyPr anchor="b">
            <a:normAutofit/>
          </a:bodyPr>
          <a:lstStyle/>
          <a:p>
            <a:r>
              <a:rPr lang="en-US" sz="3800" dirty="0"/>
              <a:t>Not sure what plants go together?</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63347EA-B417-DAAD-3AFF-973EA80883D6}"/>
              </a:ext>
            </a:extLst>
          </p:cNvPr>
          <p:cNvSpPr>
            <a:spLocks noGrp="1"/>
          </p:cNvSpPr>
          <p:nvPr>
            <p:ph idx="1"/>
          </p:nvPr>
        </p:nvSpPr>
        <p:spPr>
          <a:xfrm>
            <a:off x="468087" y="2807208"/>
            <a:ext cx="4122014" cy="3745992"/>
          </a:xfrm>
        </p:spPr>
        <p:txBody>
          <a:bodyPr anchor="t">
            <a:normAutofit/>
          </a:bodyPr>
          <a:lstStyle/>
          <a:p>
            <a:r>
              <a:rPr lang="en-US" sz="2400" dirty="0"/>
              <a:t>Visit local demonstration and botanic gardens to see their plant pairings</a:t>
            </a:r>
          </a:p>
          <a:p>
            <a:r>
              <a:rPr lang="en-US" sz="2400" dirty="0"/>
              <a:t>Look at pre-designed landscape designs</a:t>
            </a:r>
          </a:p>
          <a:p>
            <a:r>
              <a:rPr lang="en-US" sz="2400" dirty="0"/>
              <a:t>Do as much research about the plants prior to planting</a:t>
            </a:r>
          </a:p>
          <a:p>
            <a:endParaRPr lang="en-US" sz="2400" dirty="0"/>
          </a:p>
        </p:txBody>
      </p:sp>
      <p:pic>
        <p:nvPicPr>
          <p:cNvPr id="5" name="Picture 4">
            <a:extLst>
              <a:ext uri="{FF2B5EF4-FFF2-40B4-BE49-F238E27FC236}">
                <a16:creationId xmlns:a16="http://schemas.microsoft.com/office/drawing/2014/main" id="{25CC0805-B171-4854-5D7A-B33B56B7F6A2}"/>
              </a:ext>
            </a:extLst>
          </p:cNvPr>
          <p:cNvPicPr>
            <a:picLocks noChangeAspect="1"/>
          </p:cNvPicPr>
          <p:nvPr/>
        </p:nvPicPr>
        <p:blipFill>
          <a:blip r:embed="rId2"/>
          <a:stretch>
            <a:fillRect/>
          </a:stretch>
        </p:blipFill>
        <p:spPr>
          <a:xfrm>
            <a:off x="4654296" y="1038587"/>
            <a:ext cx="6903720" cy="4780825"/>
          </a:xfrm>
          <a:prstGeom prst="rect">
            <a:avLst/>
          </a:prstGeom>
        </p:spPr>
      </p:pic>
      <p:sp>
        <p:nvSpPr>
          <p:cNvPr id="6" name="TextBox 5">
            <a:extLst>
              <a:ext uri="{FF2B5EF4-FFF2-40B4-BE49-F238E27FC236}">
                <a16:creationId xmlns:a16="http://schemas.microsoft.com/office/drawing/2014/main" id="{F9A6B577-DB35-A27D-E0C2-F773669D712B}"/>
              </a:ext>
            </a:extLst>
          </p:cNvPr>
          <p:cNvSpPr txBox="1"/>
          <p:nvPr/>
        </p:nvSpPr>
        <p:spPr>
          <a:xfrm>
            <a:off x="6435483" y="5634746"/>
            <a:ext cx="39111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Design by Lauren Springer, Plant Select®</a:t>
            </a:r>
          </a:p>
        </p:txBody>
      </p:sp>
    </p:spTree>
    <p:extLst>
      <p:ext uri="{BB962C8B-B14F-4D97-AF65-F5344CB8AC3E}">
        <p14:creationId xmlns:p14="http://schemas.microsoft.com/office/powerpoint/2010/main" val="3379889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B6BF-F7DA-4040-B03B-C198F6681F47}"/>
              </a:ext>
            </a:extLst>
          </p:cNvPr>
          <p:cNvSpPr>
            <a:spLocks noGrp="1"/>
          </p:cNvSpPr>
          <p:nvPr>
            <p:ph type="title"/>
          </p:nvPr>
        </p:nvSpPr>
        <p:spPr>
          <a:xfrm>
            <a:off x="240966" y="263506"/>
            <a:ext cx="4398090" cy="2174894"/>
          </a:xfrm>
        </p:spPr>
        <p:txBody>
          <a:bodyPr>
            <a:normAutofit/>
          </a:bodyPr>
          <a:lstStyle/>
          <a:p>
            <a:r>
              <a:rPr lang="en-US" sz="3600" i="1" dirty="0"/>
              <a:t>Prunus </a:t>
            </a:r>
            <a:r>
              <a:rPr lang="en-US" sz="3600" i="1" dirty="0" err="1"/>
              <a:t>besseyi</a:t>
            </a:r>
            <a:r>
              <a:rPr lang="en-US" sz="3600" i="1" dirty="0"/>
              <a:t> </a:t>
            </a:r>
            <a:r>
              <a:rPr lang="en-US" sz="3600" dirty="0"/>
              <a:t>‘P011S’</a:t>
            </a:r>
            <a:br>
              <a:rPr lang="en-US" sz="3600" dirty="0"/>
            </a:br>
            <a:r>
              <a:rPr lang="en-US" sz="3600" dirty="0"/>
              <a:t>Pawnee Buttes® </a:t>
            </a:r>
            <a:r>
              <a:rPr lang="en-US" sz="3600" dirty="0" err="1"/>
              <a:t>sandcherry</a:t>
            </a:r>
            <a:endParaRPr lang="en-US" sz="3600" i="1" dirty="0"/>
          </a:p>
        </p:txBody>
      </p:sp>
      <p:sp>
        <p:nvSpPr>
          <p:cNvPr id="3" name="Content Placeholder 2">
            <a:extLst>
              <a:ext uri="{FF2B5EF4-FFF2-40B4-BE49-F238E27FC236}">
                <a16:creationId xmlns:a16="http://schemas.microsoft.com/office/drawing/2014/main" id="{CE6BF6C2-9BB2-4F83-88ED-3DE7199775E3}"/>
              </a:ext>
            </a:extLst>
          </p:cNvPr>
          <p:cNvSpPr>
            <a:spLocks noGrp="1"/>
          </p:cNvSpPr>
          <p:nvPr>
            <p:ph idx="1"/>
          </p:nvPr>
        </p:nvSpPr>
        <p:spPr>
          <a:xfrm>
            <a:off x="240966" y="2438400"/>
            <a:ext cx="4059431" cy="3785419"/>
          </a:xfrm>
        </p:spPr>
        <p:txBody>
          <a:bodyPr>
            <a:normAutofit/>
          </a:bodyPr>
          <a:lstStyle/>
          <a:p>
            <a:r>
              <a:rPr lang="en-US" sz="3200" dirty="0"/>
              <a:t>A nativar</a:t>
            </a:r>
          </a:p>
          <a:p>
            <a:r>
              <a:rPr lang="en-US" sz="3200" dirty="0"/>
              <a:t>Shrubby groundcover</a:t>
            </a:r>
          </a:p>
          <a:p>
            <a:r>
              <a:rPr lang="en-US" sz="3200" dirty="0"/>
              <a:t>Drought-tolerant and tough as nails</a:t>
            </a:r>
          </a:p>
          <a:p>
            <a:r>
              <a:rPr lang="en-US" sz="3200" dirty="0"/>
              <a:t>2 feet tall by 6 feet wide</a:t>
            </a:r>
          </a:p>
        </p:txBody>
      </p:sp>
      <p:pic>
        <p:nvPicPr>
          <p:cNvPr id="23554" name="Picture 2" descr="Image result for pawnee buttes sand cherry">
            <a:extLst>
              <a:ext uri="{FF2B5EF4-FFF2-40B4-BE49-F238E27FC236}">
                <a16:creationId xmlns:a16="http://schemas.microsoft.com/office/drawing/2014/main" id="{8BE83F34-7500-4C45-A08D-6668BB2856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01" r="14960"/>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883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Image result for pawnee buttes sand cherry">
            <a:extLst>
              <a:ext uri="{FF2B5EF4-FFF2-40B4-BE49-F238E27FC236}">
                <a16:creationId xmlns:a16="http://schemas.microsoft.com/office/drawing/2014/main" id="{08B63B99-6BF3-48A3-A792-F9BEB4CDAA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7ABEEC-C630-4644-AF92-A94BEB77ED17}"/>
              </a:ext>
            </a:extLst>
          </p:cNvPr>
          <p:cNvSpPr>
            <a:spLocks noGrp="1"/>
          </p:cNvSpPr>
          <p:nvPr>
            <p:ph type="title"/>
          </p:nvPr>
        </p:nvSpPr>
        <p:spPr>
          <a:xfrm>
            <a:off x="7488621" y="3108966"/>
            <a:ext cx="4703359" cy="1957021"/>
          </a:xfrm>
        </p:spPr>
        <p:txBody>
          <a:bodyPr vert="horz" lIns="91440" tIns="45720" rIns="91440" bIns="45720" rtlCol="0" anchor="b">
            <a:normAutofit/>
          </a:bodyPr>
          <a:lstStyle/>
          <a:p>
            <a:pPr algn="ctr"/>
            <a:r>
              <a:rPr lang="en-US" sz="4800" dirty="0"/>
              <a:t>Pawnee Buttes® </a:t>
            </a:r>
            <a:br>
              <a:rPr lang="en-US" sz="4800" dirty="0"/>
            </a:br>
            <a:r>
              <a:rPr lang="en-US" sz="4800" dirty="0"/>
              <a:t>fall color</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105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CDF50E-7812-4D38-96CC-3DB2737C28A5}"/>
              </a:ext>
            </a:extLst>
          </p:cNvPr>
          <p:cNvSpPr>
            <a:spLocks noGrp="1"/>
          </p:cNvSpPr>
          <p:nvPr>
            <p:ph type="title"/>
          </p:nvPr>
        </p:nvSpPr>
        <p:spPr>
          <a:xfrm>
            <a:off x="655320" y="365125"/>
            <a:ext cx="5120114" cy="1692794"/>
          </a:xfrm>
        </p:spPr>
        <p:txBody>
          <a:bodyPr>
            <a:normAutofit/>
          </a:bodyPr>
          <a:lstStyle/>
          <a:p>
            <a:r>
              <a:rPr lang="en-US" i="1" dirty="0" err="1"/>
              <a:t>Amorpha</a:t>
            </a:r>
            <a:r>
              <a:rPr lang="en-US" i="1" dirty="0"/>
              <a:t> </a:t>
            </a:r>
            <a:r>
              <a:rPr lang="en-US" i="1" dirty="0" err="1"/>
              <a:t>canescens</a:t>
            </a:r>
            <a:br>
              <a:rPr lang="en-US" dirty="0"/>
            </a:br>
            <a:r>
              <a:rPr lang="en-US" dirty="0"/>
              <a:t>Leadplant</a:t>
            </a:r>
            <a:endParaRPr lang="en-US" i="1" dirty="0"/>
          </a:p>
        </p:txBody>
      </p:sp>
      <p:sp>
        <p:nvSpPr>
          <p:cNvPr id="4" name="Content Placeholder 3">
            <a:extLst>
              <a:ext uri="{FF2B5EF4-FFF2-40B4-BE49-F238E27FC236}">
                <a16:creationId xmlns:a16="http://schemas.microsoft.com/office/drawing/2014/main" id="{9DC45FFE-2EC9-4EE9-A7F4-B20F381E3ECF}"/>
              </a:ext>
            </a:extLst>
          </p:cNvPr>
          <p:cNvSpPr>
            <a:spLocks noGrp="1"/>
          </p:cNvSpPr>
          <p:nvPr>
            <p:ph idx="1"/>
          </p:nvPr>
        </p:nvSpPr>
        <p:spPr>
          <a:xfrm>
            <a:off x="655321" y="2575034"/>
            <a:ext cx="5223528" cy="3462228"/>
          </a:xfrm>
        </p:spPr>
        <p:txBody>
          <a:bodyPr>
            <a:normAutofit/>
          </a:bodyPr>
          <a:lstStyle/>
          <a:p>
            <a:r>
              <a:rPr lang="en-US" sz="3200" dirty="0"/>
              <a:t>A Colorado native</a:t>
            </a:r>
          </a:p>
          <a:p>
            <a:r>
              <a:rPr lang="en-US" sz="3200" dirty="0"/>
              <a:t>Could be considered a shrub? (woody)</a:t>
            </a:r>
          </a:p>
          <a:p>
            <a:r>
              <a:rPr lang="en-US" sz="3200" dirty="0"/>
              <a:t>Very drought tolerant</a:t>
            </a:r>
          </a:p>
          <a:p>
            <a:r>
              <a:rPr lang="en-US" sz="3200" dirty="0"/>
              <a:t>Purple flowers from May to July</a:t>
            </a:r>
          </a:p>
        </p:txBody>
      </p:sp>
      <p:pic>
        <p:nvPicPr>
          <p:cNvPr id="40962" name="Picture 2" descr="Image result for leadplant">
            <a:extLst>
              <a:ext uri="{FF2B5EF4-FFF2-40B4-BE49-F238E27FC236}">
                <a16:creationId xmlns:a16="http://schemas.microsoft.com/office/drawing/2014/main" id="{E952AF5D-5F65-442D-8692-9B25E2DEF1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35" r="18091" b="-2"/>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183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2" descr="Image result for leadplant">
            <a:extLst>
              <a:ext uri="{FF2B5EF4-FFF2-40B4-BE49-F238E27FC236}">
                <a16:creationId xmlns:a16="http://schemas.microsoft.com/office/drawing/2014/main" id="{3260226B-A2BB-4BC9-8EA9-E433AA53F5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75" b="8326"/>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4F51DC-6B3E-4423-9135-B34B5F4545FE}"/>
              </a:ext>
            </a:extLst>
          </p:cNvPr>
          <p:cNvSpPr>
            <a:spLocks noGrp="1"/>
          </p:cNvSpPr>
          <p:nvPr>
            <p:ph type="title"/>
          </p:nvPr>
        </p:nvSpPr>
        <p:spPr>
          <a:xfrm>
            <a:off x="709448" y="1913950"/>
            <a:ext cx="4204137" cy="1342754"/>
          </a:xfrm>
        </p:spPr>
        <p:txBody>
          <a:bodyPr>
            <a:normAutofit/>
          </a:bodyPr>
          <a:lstStyle/>
          <a:p>
            <a:pPr algn="ctr"/>
            <a:r>
              <a:rPr lang="en-US" sz="4800" dirty="0"/>
              <a:t>Leadplant</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993846-AD67-4691-AD4B-3B8E01E08BA6}"/>
              </a:ext>
            </a:extLst>
          </p:cNvPr>
          <p:cNvSpPr>
            <a:spLocks noGrp="1"/>
          </p:cNvSpPr>
          <p:nvPr>
            <p:ph idx="1"/>
          </p:nvPr>
        </p:nvSpPr>
        <p:spPr>
          <a:xfrm>
            <a:off x="173946" y="3601297"/>
            <a:ext cx="5669280" cy="2619839"/>
          </a:xfrm>
        </p:spPr>
        <p:txBody>
          <a:bodyPr anchor="ctr">
            <a:normAutofit lnSpcReduction="10000"/>
          </a:bodyPr>
          <a:lstStyle/>
          <a:p>
            <a:r>
              <a:rPr lang="en-US" dirty="0"/>
              <a:t>Very slow to wake up in spring—don’t give up on it!</a:t>
            </a:r>
          </a:p>
          <a:p>
            <a:r>
              <a:rPr lang="en-US" dirty="0"/>
              <a:t>Fern-like foliage</a:t>
            </a:r>
          </a:p>
          <a:p>
            <a:r>
              <a:rPr lang="en-US" dirty="0"/>
              <a:t>Might be a great replacement for Russian sage</a:t>
            </a:r>
          </a:p>
          <a:p>
            <a:r>
              <a:rPr lang="en-US" dirty="0"/>
              <a:t>Can tolerate most soils</a:t>
            </a:r>
          </a:p>
          <a:p>
            <a:endParaRPr lang="en-US" dirty="0"/>
          </a:p>
        </p:txBody>
      </p:sp>
    </p:spTree>
    <p:extLst>
      <p:ext uri="{BB962C8B-B14F-4D97-AF65-F5344CB8AC3E}">
        <p14:creationId xmlns:p14="http://schemas.microsoft.com/office/powerpoint/2010/main" val="1408286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123F9D-C0FA-4C7E-A6B2-5BC6095EDC66}"/>
              </a:ext>
            </a:extLst>
          </p:cNvPr>
          <p:cNvSpPr>
            <a:spLocks noGrp="1"/>
          </p:cNvSpPr>
          <p:nvPr>
            <p:ph type="title"/>
          </p:nvPr>
        </p:nvSpPr>
        <p:spPr>
          <a:xfrm>
            <a:off x="4965430" y="629268"/>
            <a:ext cx="6586491" cy="1286160"/>
          </a:xfrm>
        </p:spPr>
        <p:txBody>
          <a:bodyPr anchor="b">
            <a:normAutofit/>
          </a:bodyPr>
          <a:lstStyle/>
          <a:p>
            <a:r>
              <a:rPr lang="en-US" sz="4100" dirty="0"/>
              <a:t>Little bluestem</a:t>
            </a:r>
            <a:br>
              <a:rPr lang="en-US" sz="4100" dirty="0"/>
            </a:br>
            <a:r>
              <a:rPr lang="en-US" sz="4100" i="1" dirty="0" err="1"/>
              <a:t>Schizachyrium</a:t>
            </a:r>
            <a:r>
              <a:rPr lang="en-US" sz="4100" i="1" dirty="0"/>
              <a:t> </a:t>
            </a:r>
            <a:r>
              <a:rPr lang="en-US" sz="4100" i="1" dirty="0" err="1"/>
              <a:t>scoparium</a:t>
            </a:r>
            <a:r>
              <a:rPr lang="en-US" sz="4100" i="1" dirty="0"/>
              <a:t> </a:t>
            </a:r>
          </a:p>
        </p:txBody>
      </p:sp>
      <p:pic>
        <p:nvPicPr>
          <p:cNvPr id="2" name="Picture 1">
            <a:extLst>
              <a:ext uri="{FF2B5EF4-FFF2-40B4-BE49-F238E27FC236}">
                <a16:creationId xmlns:a16="http://schemas.microsoft.com/office/drawing/2014/main" id="{1178CC7B-F59B-4361-8979-A8F3F69C8947}"/>
              </a:ext>
            </a:extLst>
          </p:cNvPr>
          <p:cNvPicPr>
            <a:picLocks noChangeAspect="1"/>
          </p:cNvPicPr>
          <p:nvPr/>
        </p:nvPicPr>
        <p:blipFill rotWithShape="1">
          <a:blip r:embed="rId2"/>
          <a:srcRect l="17647" r="14759"/>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49C5B"/>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972CCD9-1772-4A13-B356-420A71EB179C}"/>
              </a:ext>
            </a:extLst>
          </p:cNvPr>
          <p:cNvSpPr>
            <a:spLocks noGrp="1"/>
          </p:cNvSpPr>
          <p:nvPr>
            <p:ph idx="1"/>
          </p:nvPr>
        </p:nvSpPr>
        <p:spPr>
          <a:xfrm>
            <a:off x="4965431" y="2438400"/>
            <a:ext cx="6586489" cy="3785419"/>
          </a:xfrm>
        </p:spPr>
        <p:txBody>
          <a:bodyPr>
            <a:normAutofit fontScale="92500" lnSpcReduction="20000"/>
          </a:bodyPr>
          <a:lstStyle/>
          <a:p>
            <a:r>
              <a:rPr lang="en-US" dirty="0"/>
              <a:t>Warm season </a:t>
            </a:r>
          </a:p>
          <a:p>
            <a:r>
              <a:rPr lang="en-US" dirty="0"/>
              <a:t>Green to blue-green to blue clumps with great fall color</a:t>
            </a:r>
          </a:p>
          <a:p>
            <a:r>
              <a:rPr lang="en-US" dirty="0"/>
              <a:t>2 to 3 feet tall</a:t>
            </a:r>
          </a:p>
          <a:p>
            <a:r>
              <a:rPr lang="en-US" dirty="0"/>
              <a:t>Fluffy, white seed plumes</a:t>
            </a:r>
          </a:p>
          <a:p>
            <a:r>
              <a:rPr lang="en-US" dirty="0"/>
              <a:t>Native best grown in clay soils</a:t>
            </a:r>
          </a:p>
          <a:p>
            <a:r>
              <a:rPr lang="en-US" dirty="0"/>
              <a:t>Tolerates light shade</a:t>
            </a:r>
          </a:p>
          <a:p>
            <a:r>
              <a:rPr lang="en-US" dirty="0"/>
              <a:t>Drought tolerant</a:t>
            </a:r>
          </a:p>
          <a:p>
            <a:r>
              <a:rPr lang="en-US" dirty="0"/>
              <a:t>Plant up to 7,500 ft. in elevation</a:t>
            </a:r>
          </a:p>
        </p:txBody>
      </p:sp>
    </p:spTree>
    <p:extLst>
      <p:ext uri="{BB962C8B-B14F-4D97-AF65-F5344CB8AC3E}">
        <p14:creationId xmlns:p14="http://schemas.microsoft.com/office/powerpoint/2010/main" val="30423461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D5944"/>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8123F9D-C0FA-4C7E-A6B2-5BC6095EDC66}"/>
              </a:ext>
            </a:extLst>
          </p:cNvPr>
          <p:cNvSpPr>
            <a:spLocks noGrp="1"/>
          </p:cNvSpPr>
          <p:nvPr>
            <p:ph type="title"/>
          </p:nvPr>
        </p:nvSpPr>
        <p:spPr>
          <a:xfrm>
            <a:off x="1112520" y="4541137"/>
            <a:ext cx="9966960" cy="990844"/>
          </a:xfrm>
        </p:spPr>
        <p:txBody>
          <a:bodyPr vert="horz" lIns="91440" tIns="45720" rIns="91440" bIns="45720" rtlCol="0" anchor="b">
            <a:normAutofit fontScale="90000"/>
          </a:bodyPr>
          <a:lstStyle/>
          <a:p>
            <a:pPr algn="ctr"/>
            <a:br>
              <a:rPr lang="en-US" sz="4900" dirty="0">
                <a:solidFill>
                  <a:srgbClr val="3D5944"/>
                </a:solidFill>
              </a:rPr>
            </a:br>
            <a:r>
              <a:rPr lang="en-US" sz="4900" i="1" dirty="0">
                <a:solidFill>
                  <a:srgbClr val="3D5944"/>
                </a:solidFill>
              </a:rPr>
              <a:t> </a:t>
            </a:r>
            <a:r>
              <a:rPr lang="en-US" sz="5400" dirty="0"/>
              <a:t>Standing Ovation little bluestem</a:t>
            </a:r>
            <a:endParaRPr lang="en-US" sz="4900" i="1" dirty="0">
              <a:solidFill>
                <a:srgbClr val="3D5944"/>
              </a:solidFill>
            </a:endParaRPr>
          </a:p>
        </p:txBody>
      </p:sp>
      <p:pic>
        <p:nvPicPr>
          <p:cNvPr id="5" name="Picture 4">
            <a:extLst>
              <a:ext uri="{FF2B5EF4-FFF2-40B4-BE49-F238E27FC236}">
                <a16:creationId xmlns:a16="http://schemas.microsoft.com/office/drawing/2014/main" id="{631399DE-118B-41DF-8992-204E034167AE}"/>
              </a:ext>
            </a:extLst>
          </p:cNvPr>
          <p:cNvPicPr>
            <a:picLocks noChangeAspect="1"/>
          </p:cNvPicPr>
          <p:nvPr/>
        </p:nvPicPr>
        <p:blipFill rotWithShape="1">
          <a:blip r:embed="rId2"/>
          <a:srcRect t="21906" r="1" b="1973"/>
          <a:stretch/>
        </p:blipFill>
        <p:spPr>
          <a:xfrm>
            <a:off x="243840" y="256540"/>
            <a:ext cx="11704320" cy="3764276"/>
          </a:xfrm>
          <a:prstGeom prst="rect">
            <a:avLst/>
          </a:prstGeom>
        </p:spPr>
      </p:pic>
    </p:spTree>
    <p:extLst>
      <p:ext uri="{BB962C8B-B14F-4D97-AF65-F5344CB8AC3E}">
        <p14:creationId xmlns:p14="http://schemas.microsoft.com/office/powerpoint/2010/main" val="3264009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D67A03-3EF9-481A-B02A-23F82DAA6226}"/>
              </a:ext>
            </a:extLst>
          </p:cNvPr>
          <p:cNvSpPr>
            <a:spLocks noGrp="1"/>
          </p:cNvSpPr>
          <p:nvPr>
            <p:ph type="title"/>
          </p:nvPr>
        </p:nvSpPr>
        <p:spPr>
          <a:xfrm>
            <a:off x="7380407" y="743447"/>
            <a:ext cx="4229391" cy="3692028"/>
          </a:xfrm>
          <a:noFill/>
        </p:spPr>
        <p:txBody>
          <a:bodyPr vert="horz" lIns="91440" tIns="45720" rIns="91440" bIns="45720" rtlCol="0" anchor="b">
            <a:normAutofit/>
          </a:bodyPr>
          <a:lstStyle/>
          <a:p>
            <a:r>
              <a:rPr lang="en-US" sz="5200" dirty="0"/>
              <a:t>Blaze </a:t>
            </a:r>
            <a:br>
              <a:rPr lang="en-US" sz="5200" dirty="0"/>
            </a:br>
            <a:r>
              <a:rPr lang="en-US" sz="5200" dirty="0"/>
              <a:t>little bluestem</a:t>
            </a:r>
          </a:p>
        </p:txBody>
      </p:sp>
      <p:pic>
        <p:nvPicPr>
          <p:cNvPr id="47106" name="Picture 2" descr="Schizachyrium Blaze | Blaze Little Bluestem Grass | High Country Gardens">
            <a:extLst>
              <a:ext uri="{FF2B5EF4-FFF2-40B4-BE49-F238E27FC236}">
                <a16:creationId xmlns:a16="http://schemas.microsoft.com/office/drawing/2014/main" id="{EF3D268A-4999-4CC2-B89D-9EB3A5750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9" r="-1" b="-1"/>
          <a:stretch/>
        </p:blipFill>
        <p:spPr bwMode="auto">
          <a:xfrm>
            <a:off x="20" y="10"/>
            <a:ext cx="699288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81B45B5-0F0A-86E3-76D5-64E08397C248}"/>
              </a:ext>
            </a:extLst>
          </p:cNvPr>
          <p:cNvSpPr txBox="1"/>
          <p:nvPr/>
        </p:nvSpPr>
        <p:spPr>
          <a:xfrm>
            <a:off x="7069638" y="5884613"/>
            <a:ext cx="38487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 a Plant Select® introduction, but worthy of mention!</a:t>
            </a:r>
          </a:p>
        </p:txBody>
      </p:sp>
    </p:spTree>
    <p:extLst>
      <p:ext uri="{BB962C8B-B14F-4D97-AF65-F5344CB8AC3E}">
        <p14:creationId xmlns:p14="http://schemas.microsoft.com/office/powerpoint/2010/main" val="2378545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123F9D-C0FA-4C7E-A6B2-5BC6095EDC66}"/>
              </a:ext>
            </a:extLst>
          </p:cNvPr>
          <p:cNvSpPr>
            <a:spLocks noGrp="1"/>
          </p:cNvSpPr>
          <p:nvPr>
            <p:ph type="title"/>
          </p:nvPr>
        </p:nvSpPr>
        <p:spPr>
          <a:xfrm>
            <a:off x="4965430" y="629268"/>
            <a:ext cx="6586491" cy="1286160"/>
          </a:xfrm>
        </p:spPr>
        <p:txBody>
          <a:bodyPr anchor="b">
            <a:normAutofit/>
          </a:bodyPr>
          <a:lstStyle/>
          <a:p>
            <a:r>
              <a:rPr lang="en-US" sz="4100" i="1"/>
              <a:t>Panicum </a:t>
            </a:r>
            <a:r>
              <a:rPr lang="en-US" sz="4100" i="1" err="1"/>
              <a:t>virgatum</a:t>
            </a:r>
            <a:br>
              <a:rPr lang="en-US" sz="4100"/>
            </a:br>
            <a:r>
              <a:rPr lang="en-US" sz="4100"/>
              <a:t>Switchgrass</a:t>
            </a:r>
            <a:endParaRPr lang="en-US" sz="4100" i="1"/>
          </a:p>
        </p:txBody>
      </p:sp>
      <p:pic>
        <p:nvPicPr>
          <p:cNvPr id="50178" name="Picture 2" descr="Image result for heavy metal switchgrass">
            <a:extLst>
              <a:ext uri="{FF2B5EF4-FFF2-40B4-BE49-F238E27FC236}">
                <a16:creationId xmlns:a16="http://schemas.microsoft.com/office/drawing/2014/main" id="{96AC04FF-C3DB-4221-9C88-9EC84A216F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8" r="2" b="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5878E"/>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972CCD9-1772-4A13-B356-420A71EB179C}"/>
              </a:ext>
            </a:extLst>
          </p:cNvPr>
          <p:cNvSpPr>
            <a:spLocks noGrp="1"/>
          </p:cNvSpPr>
          <p:nvPr>
            <p:ph idx="1"/>
          </p:nvPr>
        </p:nvSpPr>
        <p:spPr>
          <a:xfrm>
            <a:off x="4965431" y="2438400"/>
            <a:ext cx="6586489" cy="3785419"/>
          </a:xfrm>
        </p:spPr>
        <p:txBody>
          <a:bodyPr>
            <a:normAutofit fontScale="92500" lnSpcReduction="10000"/>
          </a:bodyPr>
          <a:lstStyle/>
          <a:p>
            <a:r>
              <a:rPr lang="en-US" sz="3200" dirty="0"/>
              <a:t>Many ornamental introductions</a:t>
            </a:r>
          </a:p>
          <a:p>
            <a:r>
              <a:rPr lang="en-US" sz="3200" dirty="0"/>
              <a:t>Up to five feet tall</a:t>
            </a:r>
          </a:p>
          <a:p>
            <a:r>
              <a:rPr lang="en-US" sz="3200" dirty="0"/>
              <a:t>Some selections have fall color</a:t>
            </a:r>
          </a:p>
          <a:p>
            <a:r>
              <a:rPr lang="en-US" sz="3200" dirty="0"/>
              <a:t>Warm season—will green up in late spring</a:t>
            </a:r>
          </a:p>
          <a:p>
            <a:r>
              <a:rPr lang="en-US" sz="3200" dirty="0"/>
              <a:t>May get red or yellow fall color, depending on cultivar</a:t>
            </a:r>
          </a:p>
          <a:p>
            <a:r>
              <a:rPr lang="en-US" sz="3200" dirty="0"/>
              <a:t>Doesn’t lodge (fall over) in the winter</a:t>
            </a:r>
          </a:p>
        </p:txBody>
      </p:sp>
    </p:spTree>
    <p:extLst>
      <p:ext uri="{BB962C8B-B14F-4D97-AF65-F5344CB8AC3E}">
        <p14:creationId xmlns:p14="http://schemas.microsoft.com/office/powerpoint/2010/main" val="355844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36340-C5D5-438A-96DD-6844D462AD2C}"/>
              </a:ext>
            </a:extLst>
          </p:cNvPr>
          <p:cNvSpPr>
            <a:spLocks noGrp="1"/>
          </p:cNvSpPr>
          <p:nvPr>
            <p:ph type="title"/>
          </p:nvPr>
        </p:nvSpPr>
        <p:spPr>
          <a:xfrm>
            <a:off x="323558" y="188039"/>
            <a:ext cx="3976839" cy="1911974"/>
          </a:xfrm>
        </p:spPr>
        <p:txBody>
          <a:bodyPr>
            <a:normAutofit/>
          </a:bodyPr>
          <a:lstStyle/>
          <a:p>
            <a:r>
              <a:rPr lang="en-US" sz="4800" dirty="0"/>
              <a:t>Switchgrass cultivars</a:t>
            </a:r>
          </a:p>
        </p:txBody>
      </p:sp>
      <p:sp>
        <p:nvSpPr>
          <p:cNvPr id="3" name="Content Placeholder 2">
            <a:extLst>
              <a:ext uri="{FF2B5EF4-FFF2-40B4-BE49-F238E27FC236}">
                <a16:creationId xmlns:a16="http://schemas.microsoft.com/office/drawing/2014/main" id="{C53678A1-AF24-4005-901F-81E2E7DE474F}"/>
              </a:ext>
            </a:extLst>
          </p:cNvPr>
          <p:cNvSpPr>
            <a:spLocks noGrp="1"/>
          </p:cNvSpPr>
          <p:nvPr>
            <p:ph idx="1"/>
          </p:nvPr>
        </p:nvSpPr>
        <p:spPr>
          <a:xfrm>
            <a:off x="648931" y="2110154"/>
            <a:ext cx="3651466" cy="4353950"/>
          </a:xfrm>
        </p:spPr>
        <p:txBody>
          <a:bodyPr>
            <a:normAutofit/>
          </a:bodyPr>
          <a:lstStyle/>
          <a:p>
            <a:r>
              <a:rPr lang="en-US" sz="3200" dirty="0"/>
              <a:t>Heavy Metal</a:t>
            </a:r>
          </a:p>
          <a:p>
            <a:r>
              <a:rPr lang="en-US" sz="3200" dirty="0"/>
              <a:t>Shenandoah</a:t>
            </a:r>
          </a:p>
          <a:p>
            <a:r>
              <a:rPr lang="en-US" sz="3200" dirty="0"/>
              <a:t>Cloud Nine</a:t>
            </a:r>
          </a:p>
          <a:p>
            <a:r>
              <a:rPr lang="en-US" sz="3200" dirty="0"/>
              <a:t>Dallas Blues</a:t>
            </a:r>
          </a:p>
          <a:p>
            <a:r>
              <a:rPr lang="en-US" sz="3200" b="1" dirty="0"/>
              <a:t>Northwind</a:t>
            </a:r>
          </a:p>
          <a:p>
            <a:r>
              <a:rPr lang="en-US" sz="3200" dirty="0"/>
              <a:t>Prairie Sky</a:t>
            </a:r>
          </a:p>
          <a:p>
            <a:r>
              <a:rPr lang="en-US" sz="3200" dirty="0"/>
              <a:t>Prairie Fire</a:t>
            </a:r>
          </a:p>
        </p:txBody>
      </p:sp>
      <p:pic>
        <p:nvPicPr>
          <p:cNvPr id="52226" name="Picture 2" descr="Image result for northwind switchgrass">
            <a:extLst>
              <a:ext uri="{FF2B5EF4-FFF2-40B4-BE49-F238E27FC236}">
                <a16:creationId xmlns:a16="http://schemas.microsoft.com/office/drawing/2014/main" id="{ECBFAF37-3709-4213-83C4-B8A5C99F5A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99" r="1090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6339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8" name="Rectangle 308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8C75EA-9D0C-F5EA-C712-2CA4C3E1B78D}"/>
              </a:ext>
            </a:extLst>
          </p:cNvPr>
          <p:cNvSpPr>
            <a:spLocks noGrp="1"/>
          </p:cNvSpPr>
          <p:nvPr>
            <p:ph type="title"/>
          </p:nvPr>
        </p:nvSpPr>
        <p:spPr>
          <a:xfrm>
            <a:off x="502920" y="274320"/>
            <a:ext cx="5109210" cy="1700396"/>
          </a:xfrm>
        </p:spPr>
        <p:txBody>
          <a:bodyPr anchor="ctr">
            <a:normAutofit fontScale="90000"/>
          </a:bodyPr>
          <a:lstStyle/>
          <a:p>
            <a:r>
              <a:rPr lang="en-US" i="1" dirty="0" err="1"/>
              <a:t>Thermopsis</a:t>
            </a:r>
            <a:r>
              <a:rPr lang="en-US" i="1" dirty="0"/>
              <a:t> </a:t>
            </a:r>
            <a:r>
              <a:rPr lang="en-US" i="1" dirty="0" err="1"/>
              <a:t>lupinoides</a:t>
            </a:r>
            <a:r>
              <a:rPr lang="en-US" i="1" dirty="0"/>
              <a:t> </a:t>
            </a:r>
            <a:br>
              <a:rPr lang="en-US" i="1" dirty="0"/>
            </a:br>
            <a:r>
              <a:rPr lang="en-US" dirty="0"/>
              <a:t>Golden Candles</a:t>
            </a:r>
            <a:endParaRPr lang="en-US" i="1" dirty="0"/>
          </a:p>
        </p:txBody>
      </p:sp>
      <p:sp>
        <p:nvSpPr>
          <p:cNvPr id="3" name="Content Placeholder 2">
            <a:extLst>
              <a:ext uri="{FF2B5EF4-FFF2-40B4-BE49-F238E27FC236}">
                <a16:creationId xmlns:a16="http://schemas.microsoft.com/office/drawing/2014/main" id="{5C152E4B-1BE3-867E-CD92-9313D88CBB50}"/>
              </a:ext>
            </a:extLst>
          </p:cNvPr>
          <p:cNvSpPr>
            <a:spLocks noGrp="1"/>
          </p:cNvSpPr>
          <p:nvPr>
            <p:ph idx="1"/>
          </p:nvPr>
        </p:nvSpPr>
        <p:spPr>
          <a:xfrm>
            <a:off x="195944" y="2434590"/>
            <a:ext cx="5649685" cy="3921759"/>
          </a:xfrm>
        </p:spPr>
        <p:txBody>
          <a:bodyPr anchor="ctr">
            <a:normAutofit/>
          </a:bodyPr>
          <a:lstStyle/>
          <a:p>
            <a:r>
              <a:rPr lang="en-US" dirty="0"/>
              <a:t>Introduced from Plant Select® in 2020</a:t>
            </a:r>
          </a:p>
          <a:p>
            <a:r>
              <a:rPr lang="en-US" dirty="0"/>
              <a:t>Blooms early – in April and May and great for early pollinators</a:t>
            </a:r>
          </a:p>
          <a:p>
            <a:r>
              <a:rPr lang="en-US" dirty="0"/>
              <a:t>Very cold hardy (Zone 3)</a:t>
            </a:r>
          </a:p>
          <a:p>
            <a:r>
              <a:rPr lang="en-US" dirty="0"/>
              <a:t>36 inches tall and 30 inches wide</a:t>
            </a:r>
          </a:p>
          <a:p>
            <a:r>
              <a:rPr lang="en-US" dirty="0"/>
              <a:t>Showstopper! It’s a “50 mph plant”</a:t>
            </a:r>
          </a:p>
          <a:p>
            <a:endParaRPr lang="en-US" dirty="0"/>
          </a:p>
        </p:txBody>
      </p:sp>
      <p:pic>
        <p:nvPicPr>
          <p:cNvPr id="5" name="Picture 4" descr="A close up of yellow flowers&#10;&#10;Description automatically generated">
            <a:extLst>
              <a:ext uri="{FF2B5EF4-FFF2-40B4-BE49-F238E27FC236}">
                <a16:creationId xmlns:a16="http://schemas.microsoft.com/office/drawing/2014/main" id="{DA3A8BC7-C558-E71A-0BFE-75595BE766DB}"/>
              </a:ext>
            </a:extLst>
          </p:cNvPr>
          <p:cNvPicPr>
            <a:picLocks noChangeAspect="1"/>
          </p:cNvPicPr>
          <p:nvPr/>
        </p:nvPicPr>
        <p:blipFill>
          <a:blip r:embed="rId2">
            <a:extLst>
              <a:ext uri="{28A0092B-C50C-407E-A947-70E740481C1C}">
                <a14:useLocalDpi xmlns:a14="http://schemas.microsoft.com/office/drawing/2010/main" val="0"/>
              </a:ext>
            </a:extLst>
          </a:blip>
          <a:srcRect r="15720" b="1"/>
          <a:stretch/>
        </p:blipFill>
        <p:spPr>
          <a:xfrm rot="5400000">
            <a:off x="5718412" y="377588"/>
            <a:ext cx="6858000" cy="6102825"/>
          </a:xfrm>
          <a:prstGeom prst="rect">
            <a:avLst/>
          </a:prstGeom>
        </p:spPr>
      </p:pic>
    </p:spTree>
    <p:extLst>
      <p:ext uri="{BB962C8B-B14F-4D97-AF65-F5344CB8AC3E}">
        <p14:creationId xmlns:p14="http://schemas.microsoft.com/office/powerpoint/2010/main" val="506948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5127031" cy="1676603"/>
          </a:xfrm>
        </p:spPr>
        <p:txBody>
          <a:bodyPr>
            <a:normAutofit/>
          </a:bodyPr>
          <a:lstStyle/>
          <a:p>
            <a:r>
              <a:rPr lang="en-US" dirty="0"/>
              <a:t>It’s not easy to garden here…</a:t>
            </a:r>
          </a:p>
        </p:txBody>
      </p:sp>
      <p:sp>
        <p:nvSpPr>
          <p:cNvPr id="3" name="Content Placeholder 2"/>
          <p:cNvSpPr>
            <a:spLocks noGrp="1"/>
          </p:cNvSpPr>
          <p:nvPr>
            <p:ph idx="1"/>
          </p:nvPr>
        </p:nvSpPr>
        <p:spPr>
          <a:xfrm>
            <a:off x="648930" y="2438400"/>
            <a:ext cx="5127029" cy="3785419"/>
          </a:xfrm>
        </p:spPr>
        <p:txBody>
          <a:bodyPr>
            <a:normAutofit/>
          </a:bodyPr>
          <a:lstStyle/>
          <a:p>
            <a:r>
              <a:rPr lang="en-US" sz="2200"/>
              <a:t>It’s not just the cold that makes things difficult</a:t>
            </a:r>
          </a:p>
          <a:p>
            <a:r>
              <a:rPr lang="en-US" sz="2200"/>
              <a:t>Low humidity</a:t>
            </a:r>
          </a:p>
          <a:p>
            <a:r>
              <a:rPr lang="en-US" sz="2200"/>
              <a:t>Fluctuating temperatures</a:t>
            </a:r>
          </a:p>
          <a:p>
            <a:r>
              <a:rPr lang="en-US" sz="2200"/>
              <a:t>Alkaline soils</a:t>
            </a:r>
          </a:p>
          <a:p>
            <a:r>
              <a:rPr lang="en-US" sz="2200"/>
              <a:t>Wind</a:t>
            </a:r>
          </a:p>
          <a:p>
            <a:r>
              <a:rPr lang="en-US" sz="2200"/>
              <a:t>Intense sunlight</a:t>
            </a:r>
          </a:p>
          <a:p>
            <a:r>
              <a:rPr lang="en-US" sz="2200"/>
              <a:t>Short(ish) growing season</a:t>
            </a:r>
          </a:p>
          <a:p>
            <a:r>
              <a:rPr lang="en-US" sz="2200"/>
              <a:t>Lack of water</a:t>
            </a:r>
          </a:p>
        </p:txBody>
      </p:sp>
      <p:pic>
        <p:nvPicPr>
          <p:cNvPr id="409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2085" b="3"/>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800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dog standing in a garden&#10;&#10;Description automatically generated">
            <a:extLst>
              <a:ext uri="{FF2B5EF4-FFF2-40B4-BE49-F238E27FC236}">
                <a16:creationId xmlns:a16="http://schemas.microsoft.com/office/drawing/2014/main" id="{60B642CF-4012-5EA4-6534-665BEABBA20E}"/>
              </a:ext>
            </a:extLst>
          </p:cNvPr>
          <p:cNvPicPr>
            <a:picLocks noChangeAspect="1"/>
          </p:cNvPicPr>
          <p:nvPr/>
        </p:nvPicPr>
        <p:blipFill>
          <a:blip r:embed="rId2">
            <a:extLst>
              <a:ext uri="{28A0092B-C50C-407E-A947-70E740481C1C}">
                <a14:useLocalDpi xmlns:a14="http://schemas.microsoft.com/office/drawing/2010/main" val="0"/>
              </a:ext>
            </a:extLst>
          </a:blip>
          <a:srcRect t="357" b="357"/>
          <a:stretch/>
        </p:blipFill>
        <p:spPr>
          <a:xfrm rot="5400000">
            <a:off x="-411596" y="1290519"/>
            <a:ext cx="5743616" cy="4276956"/>
          </a:xfrm>
          <a:prstGeom prst="rect">
            <a:avLst/>
          </a:prstGeom>
        </p:spPr>
      </p:pic>
      <p:pic>
        <p:nvPicPr>
          <p:cNvPr id="3" name="Picture 2" descr="A yellow flowers growing in a garden&#10;&#10;Description automatically generated">
            <a:extLst>
              <a:ext uri="{FF2B5EF4-FFF2-40B4-BE49-F238E27FC236}">
                <a16:creationId xmlns:a16="http://schemas.microsoft.com/office/drawing/2014/main" id="{A41AB2DA-B794-DF5C-4F55-419BD9F7B1D8}"/>
              </a:ext>
            </a:extLst>
          </p:cNvPr>
          <p:cNvPicPr>
            <a:picLocks noChangeAspect="1"/>
          </p:cNvPicPr>
          <p:nvPr/>
        </p:nvPicPr>
        <p:blipFill>
          <a:blip r:embed="rId3">
            <a:extLst>
              <a:ext uri="{28A0092B-C50C-407E-A947-70E740481C1C}">
                <a14:useLocalDpi xmlns:a14="http://schemas.microsoft.com/office/drawing/2010/main" val="0"/>
              </a:ext>
            </a:extLst>
          </a:blip>
          <a:srcRect l="888" r="6428" b="-2"/>
          <a:stretch/>
        </p:blipFill>
        <p:spPr>
          <a:xfrm>
            <a:off x="4772525" y="557189"/>
            <a:ext cx="7097742" cy="5743616"/>
          </a:xfrm>
          <a:prstGeom prst="rect">
            <a:avLst/>
          </a:prstGeom>
        </p:spPr>
      </p:pic>
    </p:spTree>
    <p:extLst>
      <p:ext uri="{BB962C8B-B14F-4D97-AF65-F5344CB8AC3E}">
        <p14:creationId xmlns:p14="http://schemas.microsoft.com/office/powerpoint/2010/main" val="19701807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3A0D34-5101-1539-4D7F-68BDD3700FA2}"/>
              </a:ext>
            </a:extLst>
          </p:cNvPr>
          <p:cNvSpPr>
            <a:spLocks noGrp="1"/>
          </p:cNvSpPr>
          <p:nvPr>
            <p:ph type="title"/>
          </p:nvPr>
        </p:nvSpPr>
        <p:spPr>
          <a:xfrm>
            <a:off x="415636" y="4669978"/>
            <a:ext cx="4813588" cy="1588318"/>
          </a:xfrm>
        </p:spPr>
        <p:txBody>
          <a:bodyPr anchor="t">
            <a:normAutofit/>
          </a:bodyPr>
          <a:lstStyle/>
          <a:p>
            <a:r>
              <a:rPr lang="en-US" sz="4000" dirty="0">
                <a:solidFill>
                  <a:schemeClr val="bg1"/>
                </a:solidFill>
                <a:latin typeface="Calibri" panose="020F0502020204030204" pitchFamily="34" charset="0"/>
                <a:cs typeface="Calibri" panose="020F0502020204030204" pitchFamily="34" charset="0"/>
              </a:rPr>
              <a:t>Partridge feather</a:t>
            </a:r>
            <a:br>
              <a:rPr lang="en-US" sz="2500" dirty="0">
                <a:solidFill>
                  <a:schemeClr val="bg1"/>
                </a:solidFill>
                <a:latin typeface="Calibri" panose="020F0502020204030204" pitchFamily="34" charset="0"/>
                <a:cs typeface="Calibri" panose="020F0502020204030204" pitchFamily="34" charset="0"/>
              </a:rPr>
            </a:br>
            <a:r>
              <a:rPr lang="en-US" sz="2500" b="0" i="1" dirty="0">
                <a:solidFill>
                  <a:schemeClr val="bg1"/>
                </a:solidFill>
                <a:effectLst/>
                <a:latin typeface="Calibri" panose="020F0502020204030204" pitchFamily="34" charset="0"/>
                <a:cs typeface="Calibri" panose="020F0502020204030204" pitchFamily="34" charset="0"/>
              </a:rPr>
              <a:t>Tanacetum </a:t>
            </a:r>
            <a:r>
              <a:rPr lang="en-US" sz="2500" b="0" i="1" dirty="0" err="1">
                <a:solidFill>
                  <a:schemeClr val="bg1"/>
                </a:solidFill>
                <a:effectLst/>
                <a:latin typeface="Calibri" panose="020F0502020204030204" pitchFamily="34" charset="0"/>
                <a:cs typeface="Calibri" panose="020F0502020204030204" pitchFamily="34" charset="0"/>
              </a:rPr>
              <a:t>densum</a:t>
            </a:r>
            <a:r>
              <a:rPr lang="en-US" sz="2500" b="0" i="1" dirty="0">
                <a:solidFill>
                  <a:schemeClr val="bg1"/>
                </a:solidFill>
                <a:effectLst/>
                <a:latin typeface="Calibri" panose="020F0502020204030204" pitchFamily="34" charset="0"/>
                <a:cs typeface="Calibri" panose="020F0502020204030204" pitchFamily="34" charset="0"/>
              </a:rPr>
              <a:t> </a:t>
            </a:r>
            <a:r>
              <a:rPr lang="en-US" sz="2500" b="0" dirty="0">
                <a:solidFill>
                  <a:schemeClr val="bg1"/>
                </a:solidFill>
                <a:effectLst/>
                <a:latin typeface="Calibri" panose="020F0502020204030204" pitchFamily="34" charset="0"/>
                <a:cs typeface="Calibri" panose="020F0502020204030204" pitchFamily="34" charset="0"/>
              </a:rPr>
              <a:t>subsp.</a:t>
            </a:r>
            <a:r>
              <a:rPr lang="en-US" sz="2500" b="0" i="1" dirty="0">
                <a:solidFill>
                  <a:schemeClr val="bg1"/>
                </a:solidFill>
                <a:effectLst/>
                <a:latin typeface="Calibri" panose="020F0502020204030204" pitchFamily="34" charset="0"/>
                <a:cs typeface="Calibri" panose="020F0502020204030204" pitchFamily="34" charset="0"/>
              </a:rPr>
              <a:t> </a:t>
            </a:r>
            <a:r>
              <a:rPr lang="en-US" sz="2500" b="0" i="1" dirty="0" err="1">
                <a:solidFill>
                  <a:schemeClr val="bg1"/>
                </a:solidFill>
                <a:effectLst/>
                <a:latin typeface="Calibri" panose="020F0502020204030204" pitchFamily="34" charset="0"/>
                <a:cs typeface="Calibri" panose="020F0502020204030204" pitchFamily="34" charset="0"/>
              </a:rPr>
              <a:t>amani</a:t>
            </a:r>
            <a:endParaRPr lang="en-US" sz="2500" dirty="0">
              <a:solidFill>
                <a:schemeClr val="bg1"/>
              </a:solidFill>
              <a:latin typeface="Calibri" panose="020F0502020204030204" pitchFamily="34" charset="0"/>
              <a:cs typeface="Calibri" panose="020F0502020204030204" pitchFamily="34" charset="0"/>
            </a:endParaRPr>
          </a:p>
        </p:txBody>
      </p:sp>
      <p:pic>
        <p:nvPicPr>
          <p:cNvPr id="5122" name="Picture 2" descr="Partridge Feather (Tanacetum densum ssp. amani) in Denver Arvada Wheat  Ridge Golden Lakewood Colorado CO at Echter's Nursery &amp; Garden Center">
            <a:extLst>
              <a:ext uri="{FF2B5EF4-FFF2-40B4-BE49-F238E27FC236}">
                <a16:creationId xmlns:a16="http://schemas.microsoft.com/office/drawing/2014/main" id="{9CCA2019-BEC7-DD28-4073-7EEF1BF1E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68" r="1" b="7814"/>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Why Plenty of &quot;Plant Select&quot; Perennials are Right at Home in My Garden!">
            <a:extLst>
              <a:ext uri="{FF2B5EF4-FFF2-40B4-BE49-F238E27FC236}">
                <a16:creationId xmlns:a16="http://schemas.microsoft.com/office/drawing/2014/main" id="{73D0F032-AC50-AF43-5C3F-FCB2D11D4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11389"/>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grpSp>
        <p:nvGrpSpPr>
          <p:cNvPr id="5136" name="Group 5135">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5137" name="Freeform: Shape 5136">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8" name="Freeform: Shape 5137">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DC34733A-1BDF-56BF-5823-ECCB313FD0AF}"/>
              </a:ext>
            </a:extLst>
          </p:cNvPr>
          <p:cNvSpPr>
            <a:spLocks noGrp="1"/>
          </p:cNvSpPr>
          <p:nvPr>
            <p:ph idx="1"/>
          </p:nvPr>
        </p:nvSpPr>
        <p:spPr>
          <a:xfrm>
            <a:off x="5229224" y="4393871"/>
            <a:ext cx="6646101" cy="2303812"/>
          </a:xfrm>
        </p:spPr>
        <p:txBody>
          <a:bodyPr>
            <a:normAutofit/>
          </a:bodyPr>
          <a:lstStyle/>
          <a:p>
            <a:r>
              <a:rPr lang="en-US" dirty="0">
                <a:solidFill>
                  <a:schemeClr val="bg1">
                    <a:alpha val="80000"/>
                  </a:schemeClr>
                </a:solidFill>
              </a:rPr>
              <a:t>Plush mats of silver foliage – year-round!</a:t>
            </a:r>
          </a:p>
          <a:p>
            <a:r>
              <a:rPr lang="en-US" dirty="0">
                <a:solidFill>
                  <a:schemeClr val="bg1">
                    <a:alpha val="80000"/>
                  </a:schemeClr>
                </a:solidFill>
              </a:rPr>
              <a:t>Native to Turkey</a:t>
            </a:r>
          </a:p>
          <a:p>
            <a:r>
              <a:rPr lang="en-US" dirty="0">
                <a:solidFill>
                  <a:schemeClr val="bg1">
                    <a:alpha val="80000"/>
                  </a:schemeClr>
                </a:solidFill>
              </a:rPr>
              <a:t>Full sun; extremely drought tolerant </a:t>
            </a:r>
          </a:p>
          <a:p>
            <a:r>
              <a:rPr lang="en-US" dirty="0">
                <a:solidFill>
                  <a:schemeClr val="bg1">
                    <a:alpha val="80000"/>
                  </a:schemeClr>
                </a:solidFill>
              </a:rPr>
              <a:t>Height of 4-6” tall and spread to 24”</a:t>
            </a:r>
          </a:p>
        </p:txBody>
      </p:sp>
    </p:spTree>
    <p:extLst>
      <p:ext uri="{BB962C8B-B14F-4D97-AF65-F5344CB8AC3E}">
        <p14:creationId xmlns:p14="http://schemas.microsoft.com/office/powerpoint/2010/main" val="6651831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lant in a garden&#10;&#10;AI-generated content may be incorrect.">
            <a:extLst>
              <a:ext uri="{FF2B5EF4-FFF2-40B4-BE49-F238E27FC236}">
                <a16:creationId xmlns:a16="http://schemas.microsoft.com/office/drawing/2014/main" id="{BE35CB30-5DCA-55D7-FFCC-0B357A2AFF65}"/>
              </a:ext>
            </a:extLst>
          </p:cNvPr>
          <p:cNvPicPr>
            <a:picLocks noChangeAspect="1"/>
          </p:cNvPicPr>
          <p:nvPr/>
        </p:nvPicPr>
        <p:blipFill>
          <a:blip r:embed="rId2">
            <a:extLst>
              <a:ext uri="{28A0092B-C50C-407E-A947-70E740481C1C}">
                <a14:useLocalDpi xmlns:a14="http://schemas.microsoft.com/office/drawing/2010/main" val="0"/>
              </a:ext>
            </a:extLst>
          </a:blip>
          <a:srcRect l="9035" r="36690" b="-1"/>
          <a:stretch/>
        </p:blipFill>
        <p:spPr>
          <a:xfrm rot="5400000">
            <a:off x="1046586" y="330102"/>
            <a:ext cx="5481312" cy="7574486"/>
          </a:xfrm>
          <a:prstGeom prst="rect">
            <a:avLst/>
          </a:prstGeom>
        </p:spPr>
      </p:pic>
      <p:pic>
        <p:nvPicPr>
          <p:cNvPr id="5" name="Picture 4" descr="A blue ceramic bird statue next to a purple flower&#10;&#10;AI-generated content may be incorrect.">
            <a:extLst>
              <a:ext uri="{FF2B5EF4-FFF2-40B4-BE49-F238E27FC236}">
                <a16:creationId xmlns:a16="http://schemas.microsoft.com/office/drawing/2014/main" id="{5937CE47-EC4B-0528-863B-3E2549F1F72F}"/>
              </a:ext>
            </a:extLst>
          </p:cNvPr>
          <p:cNvPicPr>
            <a:picLocks noChangeAspect="1"/>
          </p:cNvPicPr>
          <p:nvPr/>
        </p:nvPicPr>
        <p:blipFill>
          <a:blip r:embed="rId3">
            <a:extLst>
              <a:ext uri="{28A0092B-C50C-407E-A947-70E740481C1C}">
                <a14:useLocalDpi xmlns:a14="http://schemas.microsoft.com/office/drawing/2010/main" val="0"/>
              </a:ext>
            </a:extLst>
          </a:blip>
          <a:srcRect l="8133" t="-214" r="2838" b="216"/>
          <a:stretch/>
        </p:blipFill>
        <p:spPr>
          <a:xfrm rot="5400000">
            <a:off x="7142589" y="1808590"/>
            <a:ext cx="5481312" cy="4617509"/>
          </a:xfrm>
          <a:prstGeom prst="rect">
            <a:avLst/>
          </a:prstGeom>
        </p:spPr>
      </p:pic>
      <p:sp>
        <p:nvSpPr>
          <p:cNvPr id="12" name="Rectangle 11">
            <a:extLst>
              <a:ext uri="{FF2B5EF4-FFF2-40B4-BE49-F238E27FC236}">
                <a16:creationId xmlns:a16="http://schemas.microsoft.com/office/drawing/2014/main" id="{6DB035F4-535B-5F8E-E737-42F576F74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376687"/>
          </a:xfrm>
          <a:prstGeom prst="rect">
            <a:avLst/>
          </a:prstGeom>
          <a:solidFill>
            <a:schemeClr val="bg1"/>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1F1BF7-7FCC-9BD0-6934-E5B57FEDD15A}"/>
              </a:ext>
            </a:extLst>
          </p:cNvPr>
          <p:cNvSpPr>
            <a:spLocks noGrp="1"/>
          </p:cNvSpPr>
          <p:nvPr>
            <p:ph type="title"/>
          </p:nvPr>
        </p:nvSpPr>
        <p:spPr>
          <a:xfrm>
            <a:off x="589557" y="229547"/>
            <a:ext cx="7004647" cy="917595"/>
          </a:xfrm>
        </p:spPr>
        <p:txBody>
          <a:bodyPr vert="horz" lIns="91440" tIns="45720" rIns="91440" bIns="45720" rtlCol="0" anchor="ctr">
            <a:normAutofit/>
          </a:bodyPr>
          <a:lstStyle/>
          <a:p>
            <a:r>
              <a:rPr lang="en-US" sz="3600" kern="1200" dirty="0">
                <a:solidFill>
                  <a:schemeClr val="tx1"/>
                </a:solidFill>
                <a:latin typeface="+mj-lt"/>
                <a:ea typeface="+mj-ea"/>
                <a:cs typeface="+mj-cs"/>
              </a:rPr>
              <a:t>Partridge feather in spring</a:t>
            </a:r>
          </a:p>
        </p:txBody>
      </p:sp>
    </p:spTree>
    <p:extLst>
      <p:ext uri="{BB962C8B-B14F-4D97-AF65-F5344CB8AC3E}">
        <p14:creationId xmlns:p14="http://schemas.microsoft.com/office/powerpoint/2010/main" val="15776230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AB854-E9D2-4CAF-BB56-A877C4A965C9}"/>
              </a:ext>
            </a:extLst>
          </p:cNvPr>
          <p:cNvSpPr>
            <a:spLocks noGrp="1"/>
          </p:cNvSpPr>
          <p:nvPr>
            <p:ph type="title"/>
          </p:nvPr>
        </p:nvSpPr>
        <p:spPr>
          <a:xfrm>
            <a:off x="648929" y="629266"/>
            <a:ext cx="6586491" cy="1676603"/>
          </a:xfrm>
        </p:spPr>
        <p:txBody>
          <a:bodyPr>
            <a:normAutofit/>
          </a:bodyPr>
          <a:lstStyle/>
          <a:p>
            <a:r>
              <a:rPr lang="en-US" sz="4800" dirty="0"/>
              <a:t>Chocolate Flower </a:t>
            </a:r>
            <a:r>
              <a:rPr lang="en-US" sz="4800" i="1" dirty="0" err="1"/>
              <a:t>Berlanderia</a:t>
            </a:r>
            <a:r>
              <a:rPr lang="en-US" sz="4800" i="1" dirty="0"/>
              <a:t> </a:t>
            </a:r>
            <a:r>
              <a:rPr lang="en-US" sz="4800" i="1" dirty="0" err="1"/>
              <a:t>lyrata</a:t>
            </a:r>
            <a:endParaRPr lang="en-US" sz="4800" dirty="0"/>
          </a:p>
        </p:txBody>
      </p:sp>
      <p:sp>
        <p:nvSpPr>
          <p:cNvPr id="3" name="Content Placeholder 2">
            <a:extLst>
              <a:ext uri="{FF2B5EF4-FFF2-40B4-BE49-F238E27FC236}">
                <a16:creationId xmlns:a16="http://schemas.microsoft.com/office/drawing/2014/main" id="{4D4B5E69-E863-4B1A-BDB4-9BACDAC62A99}"/>
              </a:ext>
            </a:extLst>
          </p:cNvPr>
          <p:cNvSpPr>
            <a:spLocks noGrp="1"/>
          </p:cNvSpPr>
          <p:nvPr>
            <p:ph idx="1"/>
          </p:nvPr>
        </p:nvSpPr>
        <p:spPr>
          <a:xfrm>
            <a:off x="648930" y="2438400"/>
            <a:ext cx="6586489" cy="3785419"/>
          </a:xfrm>
        </p:spPr>
        <p:txBody>
          <a:bodyPr>
            <a:normAutofit fontScale="92500"/>
          </a:bodyPr>
          <a:lstStyle/>
          <a:p>
            <a:r>
              <a:rPr lang="en-US" dirty="0"/>
              <a:t>Native wildflower from the Southwest</a:t>
            </a:r>
          </a:p>
          <a:p>
            <a:r>
              <a:rPr lang="en-US" dirty="0"/>
              <a:t>The flowers exude a rich chocolate aroma in the morning hours</a:t>
            </a:r>
          </a:p>
          <a:p>
            <a:r>
              <a:rPr lang="en-US" dirty="0"/>
              <a:t>Best with minimal water once established</a:t>
            </a:r>
          </a:p>
          <a:p>
            <a:r>
              <a:rPr lang="en-US" dirty="0"/>
              <a:t>Heights of 12-20”</a:t>
            </a:r>
          </a:p>
          <a:p>
            <a:r>
              <a:rPr lang="en-US" dirty="0"/>
              <a:t>Can reseed but difficult to transplant</a:t>
            </a:r>
          </a:p>
          <a:p>
            <a:r>
              <a:rPr lang="en-US" dirty="0"/>
              <a:t>Cut back in July to keep plants from sprawling and to encourage longer blooming </a:t>
            </a:r>
          </a:p>
        </p:txBody>
      </p:sp>
      <p:pic>
        <p:nvPicPr>
          <p:cNvPr id="29698" name="Picture 2" descr="Chocolate Flower - Monrovia - Chocolate Flower">
            <a:extLst>
              <a:ext uri="{FF2B5EF4-FFF2-40B4-BE49-F238E27FC236}">
                <a16:creationId xmlns:a16="http://schemas.microsoft.com/office/drawing/2014/main" id="{B7DDA4B4-F46F-4248-9EFA-DF8674F879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250"/>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56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plant&#10;&#10;Description automatically generated">
            <a:extLst>
              <a:ext uri="{FF2B5EF4-FFF2-40B4-BE49-F238E27FC236}">
                <a16:creationId xmlns:a16="http://schemas.microsoft.com/office/drawing/2014/main" id="{C3974D79-D1A4-4EFA-3EC3-745968153D4A}"/>
              </a:ext>
            </a:extLst>
          </p:cNvPr>
          <p:cNvPicPr>
            <a:picLocks noChangeAspect="1"/>
          </p:cNvPicPr>
          <p:nvPr/>
        </p:nvPicPr>
        <p:blipFill>
          <a:blip r:embed="rId2">
            <a:extLst>
              <a:ext uri="{28A0092B-C50C-407E-A947-70E740481C1C}">
                <a14:useLocalDpi xmlns:a14="http://schemas.microsoft.com/office/drawing/2010/main" val="0"/>
              </a:ext>
            </a:extLst>
          </a:blip>
          <a:srcRect r="4930"/>
          <a:stretch/>
        </p:blipFill>
        <p:spPr>
          <a:xfrm rot="5400000">
            <a:off x="-723903" y="723900"/>
            <a:ext cx="6858002" cy="5410198"/>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DDD12C-C9AE-FFBC-E0E2-096ACABAA6F7}"/>
              </a:ext>
            </a:extLst>
          </p:cNvPr>
          <p:cNvSpPr>
            <a:spLocks noGrp="1"/>
          </p:cNvSpPr>
          <p:nvPr>
            <p:ph type="title"/>
          </p:nvPr>
        </p:nvSpPr>
        <p:spPr>
          <a:xfrm>
            <a:off x="6115317" y="405685"/>
            <a:ext cx="5464968" cy="1559301"/>
          </a:xfrm>
        </p:spPr>
        <p:txBody>
          <a:bodyPr>
            <a:normAutofit/>
          </a:bodyPr>
          <a:lstStyle/>
          <a:p>
            <a:r>
              <a:rPr lang="en-US" sz="4000"/>
              <a:t>Moon Carrot</a:t>
            </a:r>
            <a:br>
              <a:rPr lang="en-US" sz="4000"/>
            </a:br>
            <a:r>
              <a:rPr lang="en-US" sz="4000" i="1"/>
              <a:t>Seseli gummiferum</a:t>
            </a:r>
          </a:p>
        </p:txBody>
      </p:sp>
      <p:sp>
        <p:nvSpPr>
          <p:cNvPr id="3" name="Content Placeholder 2">
            <a:extLst>
              <a:ext uri="{FF2B5EF4-FFF2-40B4-BE49-F238E27FC236}">
                <a16:creationId xmlns:a16="http://schemas.microsoft.com/office/drawing/2014/main" id="{E1E28B17-1764-D7C6-9D0A-B64E0D7AA22B}"/>
              </a:ext>
            </a:extLst>
          </p:cNvPr>
          <p:cNvSpPr>
            <a:spLocks noGrp="1"/>
          </p:cNvSpPr>
          <p:nvPr>
            <p:ph idx="1"/>
          </p:nvPr>
        </p:nvSpPr>
        <p:spPr>
          <a:xfrm>
            <a:off x="5758543" y="2449286"/>
            <a:ext cx="6019800" cy="4245428"/>
          </a:xfrm>
        </p:spPr>
        <p:txBody>
          <a:bodyPr anchor="ctr">
            <a:normAutofit lnSpcReduction="10000"/>
          </a:bodyPr>
          <a:lstStyle/>
          <a:p>
            <a:r>
              <a:rPr lang="en-US" dirty="0"/>
              <a:t>Blue, lacey, carrot-like foliage that supports HUGE flowers with individual white/pink clusters</a:t>
            </a:r>
          </a:p>
          <a:p>
            <a:r>
              <a:rPr lang="en-US" dirty="0"/>
              <a:t>Excellent pollinator plant</a:t>
            </a:r>
          </a:p>
          <a:p>
            <a:r>
              <a:rPr lang="en-US" dirty="0"/>
              <a:t>Full sun and drought tolerant</a:t>
            </a:r>
          </a:p>
          <a:p>
            <a:r>
              <a:rPr lang="en-US" dirty="0"/>
              <a:t>Wonderful focal plant – plant near a sidewalk or area where it gets attention</a:t>
            </a:r>
          </a:p>
          <a:p>
            <a:r>
              <a:rPr lang="en-US" dirty="0"/>
              <a:t>Height up to 36 inches tall x 20 inches wide</a:t>
            </a:r>
          </a:p>
        </p:txBody>
      </p:sp>
    </p:spTree>
    <p:extLst>
      <p:ext uri="{BB962C8B-B14F-4D97-AF65-F5344CB8AC3E}">
        <p14:creationId xmlns:p14="http://schemas.microsoft.com/office/powerpoint/2010/main" val="28321233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e Moon Carrot: Queen of the Umbels - Laidback Gardener">
            <a:extLst>
              <a:ext uri="{FF2B5EF4-FFF2-40B4-BE49-F238E27FC236}">
                <a16:creationId xmlns:a16="http://schemas.microsoft.com/office/drawing/2014/main" id="{71B4BC04-C948-6A1B-BF1F-1FFADDB80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51" r="1" b="15092"/>
          <a:stretch/>
        </p:blipFill>
        <p:spPr bwMode="auto">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9988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3" name="Rectangle 28682">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84" name="Rectangle 28683">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89A60F-6342-43B1-AEB7-31868501DE45}"/>
              </a:ext>
            </a:extLst>
          </p:cNvPr>
          <p:cNvSpPr>
            <a:spLocks noGrp="1"/>
          </p:cNvSpPr>
          <p:nvPr>
            <p:ph type="title"/>
          </p:nvPr>
        </p:nvSpPr>
        <p:spPr>
          <a:xfrm>
            <a:off x="154378" y="106878"/>
            <a:ext cx="5023263" cy="1833561"/>
          </a:xfrm>
        </p:spPr>
        <p:txBody>
          <a:bodyPr>
            <a:normAutofit/>
          </a:bodyPr>
          <a:lstStyle/>
          <a:p>
            <a:r>
              <a:rPr lang="en-US" dirty="0"/>
              <a:t>‘Wee One’ lavender </a:t>
            </a:r>
            <a:br>
              <a:rPr lang="en-US" sz="2800" dirty="0"/>
            </a:br>
            <a:r>
              <a:rPr lang="en-US" sz="2800" i="1" dirty="0" err="1"/>
              <a:t>Lavendula</a:t>
            </a:r>
            <a:r>
              <a:rPr lang="en-US" sz="2800" i="1" dirty="0"/>
              <a:t> angustifolia</a:t>
            </a:r>
            <a:r>
              <a:rPr lang="en-US" sz="2800" dirty="0"/>
              <a:t> ‘Wee One’</a:t>
            </a:r>
          </a:p>
        </p:txBody>
      </p:sp>
      <p:sp>
        <p:nvSpPr>
          <p:cNvPr id="3" name="Content Placeholder 2">
            <a:extLst>
              <a:ext uri="{FF2B5EF4-FFF2-40B4-BE49-F238E27FC236}">
                <a16:creationId xmlns:a16="http://schemas.microsoft.com/office/drawing/2014/main" id="{1F24E178-4986-4963-9201-6BFFCAB63C9E}"/>
              </a:ext>
            </a:extLst>
          </p:cNvPr>
          <p:cNvSpPr>
            <a:spLocks noGrp="1"/>
          </p:cNvSpPr>
          <p:nvPr>
            <p:ph idx="1"/>
          </p:nvPr>
        </p:nvSpPr>
        <p:spPr>
          <a:xfrm>
            <a:off x="296883" y="2188029"/>
            <a:ext cx="4296887" cy="3914659"/>
          </a:xfrm>
        </p:spPr>
        <p:txBody>
          <a:bodyPr>
            <a:normAutofit fontScale="92500" lnSpcReduction="20000"/>
          </a:bodyPr>
          <a:lstStyle/>
          <a:p>
            <a:r>
              <a:rPr lang="en-US" dirty="0"/>
              <a:t>A versatile herb and thrives in alkaline soils</a:t>
            </a:r>
          </a:p>
          <a:p>
            <a:r>
              <a:rPr lang="en-US" dirty="0"/>
              <a:t>English selections are the most cold hardy</a:t>
            </a:r>
          </a:p>
          <a:p>
            <a:r>
              <a:rPr lang="en-US" dirty="0"/>
              <a:t>Wee One only gets 12” tall and is perfect for rock gardens</a:t>
            </a:r>
          </a:p>
          <a:p>
            <a:r>
              <a:rPr lang="en-US" dirty="0"/>
              <a:t>Drought tolerant, loves full sun</a:t>
            </a:r>
          </a:p>
          <a:p>
            <a:r>
              <a:rPr lang="en-US" dirty="0"/>
              <a:t>Spring-planted lavender has better winter survival</a:t>
            </a:r>
          </a:p>
          <a:p>
            <a:endParaRPr lang="en-US" dirty="0"/>
          </a:p>
        </p:txBody>
      </p:sp>
      <p:pic>
        <p:nvPicPr>
          <p:cNvPr id="28674" name="Picture 2" descr="Lavandula angustifolia 'Wee One' - Wee One English Lavender ...">
            <a:extLst>
              <a:ext uri="{FF2B5EF4-FFF2-40B4-BE49-F238E27FC236}">
                <a16:creationId xmlns:a16="http://schemas.microsoft.com/office/drawing/2014/main" id="{CB7D55BC-6BCC-44F8-B7CD-A9C0F544B2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57" b="7895"/>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563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E8D1-C3D1-4B48-B804-61C12F4B35D4}"/>
              </a:ext>
            </a:extLst>
          </p:cNvPr>
          <p:cNvSpPr>
            <a:spLocks noGrp="1"/>
          </p:cNvSpPr>
          <p:nvPr>
            <p:ph type="title"/>
          </p:nvPr>
        </p:nvSpPr>
        <p:spPr>
          <a:xfrm>
            <a:off x="4965430" y="629268"/>
            <a:ext cx="6586491" cy="1286160"/>
          </a:xfrm>
        </p:spPr>
        <p:txBody>
          <a:bodyPr anchor="b">
            <a:normAutofit fontScale="90000"/>
          </a:bodyPr>
          <a:lstStyle/>
          <a:p>
            <a:r>
              <a:rPr lang="en-US" dirty="0"/>
              <a:t>Winter Fire® sedum</a:t>
            </a:r>
            <a:br>
              <a:rPr lang="en-US" dirty="0"/>
            </a:br>
            <a:r>
              <a:rPr lang="en-US" sz="4000" i="1" dirty="0" err="1"/>
              <a:t>Petrosedum</a:t>
            </a:r>
            <a:r>
              <a:rPr lang="en-US" sz="4000" i="1" dirty="0"/>
              <a:t> </a:t>
            </a:r>
            <a:r>
              <a:rPr lang="en-US" sz="4000" i="1" dirty="0" err="1"/>
              <a:t>rupestre</a:t>
            </a:r>
            <a:r>
              <a:rPr lang="en-US" sz="4000" dirty="0"/>
              <a:t> 'Rice Creek'</a:t>
            </a:r>
            <a:endParaRPr lang="en-US" dirty="0"/>
          </a:p>
        </p:txBody>
      </p:sp>
      <p:sp>
        <p:nvSpPr>
          <p:cNvPr id="5" name="Content Placeholder 4">
            <a:extLst>
              <a:ext uri="{FF2B5EF4-FFF2-40B4-BE49-F238E27FC236}">
                <a16:creationId xmlns:a16="http://schemas.microsoft.com/office/drawing/2014/main" id="{DD0F5091-1ED1-4D9C-918E-505278A13728}"/>
              </a:ext>
            </a:extLst>
          </p:cNvPr>
          <p:cNvSpPr>
            <a:spLocks noGrp="1"/>
          </p:cNvSpPr>
          <p:nvPr>
            <p:ph idx="1"/>
          </p:nvPr>
        </p:nvSpPr>
        <p:spPr>
          <a:xfrm>
            <a:off x="4965431" y="2438400"/>
            <a:ext cx="6586489" cy="3785419"/>
          </a:xfrm>
        </p:spPr>
        <p:txBody>
          <a:bodyPr>
            <a:normAutofit/>
          </a:bodyPr>
          <a:lstStyle/>
          <a:p>
            <a:r>
              <a:rPr lang="en-US" sz="3200" dirty="0">
                <a:latin typeface="Fira"/>
              </a:rPr>
              <a:t>R</a:t>
            </a:r>
            <a:r>
              <a:rPr lang="en-US" sz="3200" b="0" i="0" dirty="0">
                <a:effectLst/>
                <a:latin typeface="Fira"/>
              </a:rPr>
              <a:t>ustic green, becoming ember-like in the fall </a:t>
            </a:r>
          </a:p>
          <a:p>
            <a:r>
              <a:rPr lang="en-US" sz="3200" dirty="0">
                <a:latin typeface="Fira"/>
              </a:rPr>
              <a:t>T</a:t>
            </a:r>
            <a:r>
              <a:rPr lang="en-US" sz="3200" b="0" i="0" dirty="0">
                <a:effectLst/>
                <a:latin typeface="Fira"/>
              </a:rPr>
              <a:t>he entire plant is dark burgundy for the coldest months of the winter</a:t>
            </a:r>
          </a:p>
          <a:p>
            <a:r>
              <a:rPr lang="en-US" sz="3200" b="0" i="0" dirty="0">
                <a:effectLst/>
                <a:latin typeface="Fira"/>
              </a:rPr>
              <a:t>Perfect for containers or to plant along pathways and around shrubs</a:t>
            </a:r>
          </a:p>
          <a:p>
            <a:r>
              <a:rPr lang="en-US" sz="3200" dirty="0">
                <a:latin typeface="Fira"/>
              </a:rPr>
              <a:t>Plant Select® introduction in 2022</a:t>
            </a:r>
            <a:endParaRPr lang="en-US" sz="3200" dirty="0"/>
          </a:p>
        </p:txBody>
      </p:sp>
      <p:pic>
        <p:nvPicPr>
          <p:cNvPr id="19458" name="Picture 2" descr="Petrosedum rupestre 'Rice Creek' | Winter Fire® Sedum | Groovy Plants Ranch  LLC | The Groovy Plants Ranch LLC">
            <a:extLst>
              <a:ext uri="{FF2B5EF4-FFF2-40B4-BE49-F238E27FC236}">
                <a16:creationId xmlns:a16="http://schemas.microsoft.com/office/drawing/2014/main" id="{09B0CDC9-64F5-4B9B-980A-C3464EBEAB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66" r="2404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E47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6287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6" name="Picture 4" descr="WINTER FIRE® Sedum – Petrosedum rupestre 'Rice Creek' | Plant Select">
            <a:extLst>
              <a:ext uri="{FF2B5EF4-FFF2-40B4-BE49-F238E27FC236}">
                <a16:creationId xmlns:a16="http://schemas.microsoft.com/office/drawing/2014/main" id="{B3A2A8F6-DDB4-4C8C-8846-D04FE050F6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329" b="2748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A90CEB8-ECDA-4F31-867B-D3A3FED40AD3}"/>
              </a:ext>
            </a:extLst>
          </p:cNvPr>
          <p:cNvSpPr>
            <a:spLocks noGrp="1"/>
          </p:cNvSpPr>
          <p:nvPr>
            <p:ph type="title"/>
          </p:nvPr>
        </p:nvSpPr>
        <p:spPr>
          <a:xfrm>
            <a:off x="523875" y="5317240"/>
            <a:ext cx="11210925" cy="744836"/>
          </a:xfrm>
        </p:spPr>
        <p:txBody>
          <a:bodyPr>
            <a:normAutofit/>
          </a:bodyPr>
          <a:lstStyle/>
          <a:p>
            <a:pPr algn="ctr"/>
            <a:r>
              <a:rPr lang="en-US" sz="3600">
                <a:solidFill>
                  <a:schemeClr val="tx1">
                    <a:lumMod val="85000"/>
                    <a:lumOff val="15000"/>
                  </a:schemeClr>
                </a:solidFill>
              </a:rPr>
              <a:t>Winter Fire® sedum</a:t>
            </a:r>
          </a:p>
        </p:txBody>
      </p:sp>
      <p:cxnSp>
        <p:nvCxnSpPr>
          <p:cNvPr id="75" name="Straight Connector 7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AutoShape 2" descr="WINTER FIRE® Sedum">
            <a:extLst>
              <a:ext uri="{FF2B5EF4-FFF2-40B4-BE49-F238E27FC236}">
                <a16:creationId xmlns:a16="http://schemas.microsoft.com/office/drawing/2014/main" id="{CB01BBF1-3A99-4CDF-8B03-C4C3ED4919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7549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804D-9F46-407E-8530-638C60229453}"/>
              </a:ext>
            </a:extLst>
          </p:cNvPr>
          <p:cNvSpPr>
            <a:spLocks noGrp="1"/>
          </p:cNvSpPr>
          <p:nvPr>
            <p:ph type="title"/>
          </p:nvPr>
        </p:nvSpPr>
        <p:spPr>
          <a:xfrm>
            <a:off x="714756" y="321211"/>
            <a:ext cx="10762488" cy="1207008"/>
          </a:xfrm>
        </p:spPr>
        <p:txBody>
          <a:bodyPr vert="horz" lIns="91440" tIns="45720" rIns="91440" bIns="45720" rtlCol="0" anchor="b">
            <a:normAutofit/>
          </a:bodyPr>
          <a:lstStyle/>
          <a:p>
            <a:pPr algn="ctr"/>
            <a:r>
              <a:rPr lang="en-US" sz="6000" kern="1200">
                <a:solidFill>
                  <a:schemeClr val="tx1"/>
                </a:solidFill>
                <a:latin typeface="+mj-lt"/>
                <a:ea typeface="+mj-ea"/>
                <a:cs typeface="+mj-cs"/>
              </a:rPr>
              <a:t>‘Turquoise Tails’ sedum</a:t>
            </a:r>
          </a:p>
        </p:txBody>
      </p:sp>
      <p:pic>
        <p:nvPicPr>
          <p:cNvPr id="22530" name="Picture 2" descr="Tales of Turquoise (Sedum, that is) | Plant Select">
            <a:extLst>
              <a:ext uri="{FF2B5EF4-FFF2-40B4-BE49-F238E27FC236}">
                <a16:creationId xmlns:a16="http://schemas.microsoft.com/office/drawing/2014/main" id="{0C75FBFF-C339-454A-928B-76BB777A8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45" r="-2" b="9596"/>
          <a:stretch/>
        </p:blipFill>
        <p:spPr bwMode="auto">
          <a:xfrm>
            <a:off x="609600" y="2423680"/>
            <a:ext cx="5212080" cy="3856948"/>
          </a:xfrm>
          <a:prstGeom prst="rect">
            <a:avLst/>
          </a:prstGeom>
          <a:noFill/>
          <a:extLst>
            <a:ext uri="{909E8E84-426E-40DD-AFC4-6F175D3DCCD1}">
              <a14:hiddenFill xmlns:a14="http://schemas.microsoft.com/office/drawing/2010/main">
                <a:solidFill>
                  <a:srgbClr val="FFFFFF"/>
                </a:solidFill>
              </a14:hiddenFill>
            </a:ext>
          </a:extLst>
        </p:spPr>
      </p:pic>
      <p:cxnSp>
        <p:nvCxnSpPr>
          <p:cNvPr id="22532" name="Straight Connector 135">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218" name="Picture 2" descr="Image result for turquoise tails sedum">
            <a:extLst>
              <a:ext uri="{FF2B5EF4-FFF2-40B4-BE49-F238E27FC236}">
                <a16:creationId xmlns:a16="http://schemas.microsoft.com/office/drawing/2014/main" id="{D2786945-235A-466B-99C2-4959C1CCEA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316"/>
          <a:stretch/>
        </p:blipFill>
        <p:spPr bwMode="auto">
          <a:xfrm>
            <a:off x="6370320" y="2423040"/>
            <a:ext cx="5212080" cy="385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04967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25F8-0D8A-4A90-909A-463031CBCF04}"/>
              </a:ext>
            </a:extLst>
          </p:cNvPr>
          <p:cNvSpPr>
            <a:spLocks noGrp="1"/>
          </p:cNvSpPr>
          <p:nvPr>
            <p:ph type="title"/>
          </p:nvPr>
        </p:nvSpPr>
        <p:spPr>
          <a:xfrm>
            <a:off x="335623" y="3906961"/>
            <a:ext cx="3856233" cy="2452687"/>
          </a:xfrm>
        </p:spPr>
        <p:txBody>
          <a:bodyPr anchor="ctr">
            <a:normAutofit/>
          </a:bodyPr>
          <a:lstStyle/>
          <a:p>
            <a:r>
              <a:rPr lang="en-US" sz="3600" dirty="0"/>
              <a:t>Landscapes only use 3% of the total water in Colorado</a:t>
            </a:r>
          </a:p>
        </p:txBody>
      </p:sp>
      <p:pic>
        <p:nvPicPr>
          <p:cNvPr id="4098" name="Picture 2" descr="The best golf courses in Colorado | Golf Advisor">
            <a:extLst>
              <a:ext uri="{FF2B5EF4-FFF2-40B4-BE49-F238E27FC236}">
                <a16:creationId xmlns:a16="http://schemas.microsoft.com/office/drawing/2014/main" id="{042CB68E-E325-464C-B2A6-37A777D4BD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48" b="29015"/>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E820E7C-C298-4A11-A06B-BDC456F49F8E}"/>
              </a:ext>
            </a:extLst>
          </p:cNvPr>
          <p:cNvSpPr>
            <a:spLocks noGrp="1"/>
          </p:cNvSpPr>
          <p:nvPr>
            <p:ph idx="1"/>
          </p:nvPr>
        </p:nvSpPr>
        <p:spPr>
          <a:xfrm>
            <a:off x="4068566" y="3752849"/>
            <a:ext cx="7911101" cy="3017821"/>
          </a:xfrm>
        </p:spPr>
        <p:txBody>
          <a:bodyPr anchor="ctr">
            <a:normAutofit fontScale="92500" lnSpcReduction="10000"/>
          </a:bodyPr>
          <a:lstStyle/>
          <a:p>
            <a:r>
              <a:rPr lang="en-US" dirty="0"/>
              <a:t>Only 40% of water that originates in Colorado remains in the state; of that water,</a:t>
            </a:r>
          </a:p>
          <a:p>
            <a:pPr lvl="1"/>
            <a:r>
              <a:rPr lang="en-US" sz="2800" dirty="0"/>
              <a:t>A large portion of water is still used for agriculture</a:t>
            </a:r>
          </a:p>
          <a:p>
            <a:pPr lvl="1"/>
            <a:r>
              <a:rPr lang="en-US" sz="2800" dirty="0"/>
              <a:t>~3% is used for residential and commercial landscapes, parks, sports complexes, golf courses, etc.</a:t>
            </a:r>
          </a:p>
          <a:p>
            <a:r>
              <a:rPr lang="en-US" dirty="0"/>
              <a:t>In the last 15 years, Coloradans have reduced the per capita water consumption by about 20%!</a:t>
            </a:r>
          </a:p>
          <a:p>
            <a:endParaRPr lang="en-US" sz="1800" dirty="0"/>
          </a:p>
        </p:txBody>
      </p:sp>
    </p:spTree>
    <p:extLst>
      <p:ext uri="{BB962C8B-B14F-4D97-AF65-F5344CB8AC3E}">
        <p14:creationId xmlns:p14="http://schemas.microsoft.com/office/powerpoint/2010/main" val="32848751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0A49A0-6C40-8BD5-F508-9A2789EAC6F6}"/>
              </a:ext>
            </a:extLst>
          </p:cNvPr>
          <p:cNvSpPr>
            <a:spLocks noGrp="1"/>
          </p:cNvSpPr>
          <p:nvPr>
            <p:ph type="title"/>
          </p:nvPr>
        </p:nvSpPr>
        <p:spPr>
          <a:xfrm>
            <a:off x="6600264" y="556994"/>
            <a:ext cx="4753535" cy="1672499"/>
          </a:xfrm>
        </p:spPr>
        <p:txBody>
          <a:bodyPr>
            <a:normAutofit/>
          </a:bodyPr>
          <a:lstStyle/>
          <a:p>
            <a:r>
              <a:rPr lang="en-US" sz="4800" dirty="0"/>
              <a:t>Hens and chicks</a:t>
            </a:r>
          </a:p>
        </p:txBody>
      </p:sp>
      <p:pic>
        <p:nvPicPr>
          <p:cNvPr id="7172" name="Picture 4" descr="How to Grow and Care for Hens and Chicks (House Leek)">
            <a:extLst>
              <a:ext uri="{FF2B5EF4-FFF2-40B4-BE49-F238E27FC236}">
                <a16:creationId xmlns:a16="http://schemas.microsoft.com/office/drawing/2014/main" id="{BB02DD63-6981-446D-296E-3AD052AE3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92" r="20950"/>
          <a:stretch/>
        </p:blipFill>
        <p:spPr bwMode="auto">
          <a:xfrm>
            <a:off x="-4642" y="10"/>
            <a:ext cx="3006061" cy="333963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ens &amp; Chicks Sempervivum SuperSemp® Onyx from Growing Colors">
            <a:extLst>
              <a:ext uri="{FF2B5EF4-FFF2-40B4-BE49-F238E27FC236}">
                <a16:creationId xmlns:a16="http://schemas.microsoft.com/office/drawing/2014/main" id="{36C6F4D1-7DEB-FA49-CE8B-FB9007D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66" r="4" b="16509"/>
          <a:stretch/>
        </p:blipFill>
        <p:spPr bwMode="auto">
          <a:xfrm>
            <a:off x="3198068" y="10"/>
            <a:ext cx="2991088" cy="333963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100 Mountain Hens and Chicks Succulent Sempervivum Flower Seeds">
            <a:extLst>
              <a:ext uri="{FF2B5EF4-FFF2-40B4-BE49-F238E27FC236}">
                <a16:creationId xmlns:a16="http://schemas.microsoft.com/office/drawing/2014/main" id="{27660A1F-62A1-C5F9-DABE-C5350C10F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 b="19162"/>
          <a:stretch/>
        </p:blipFill>
        <p:spPr bwMode="auto">
          <a:xfrm>
            <a:off x="-2" y="3518351"/>
            <a:ext cx="6189158" cy="333964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832BBF6-02CE-456E-BA79-2B89D00E5BA0}"/>
              </a:ext>
            </a:extLst>
          </p:cNvPr>
          <p:cNvSpPr>
            <a:spLocks noGrp="1"/>
          </p:cNvSpPr>
          <p:nvPr>
            <p:ph idx="1"/>
          </p:nvPr>
        </p:nvSpPr>
        <p:spPr>
          <a:xfrm>
            <a:off x="6600265" y="2413645"/>
            <a:ext cx="5156306" cy="3694734"/>
          </a:xfrm>
        </p:spPr>
        <p:txBody>
          <a:bodyPr>
            <a:normAutofit/>
          </a:bodyPr>
          <a:lstStyle/>
          <a:p>
            <a:r>
              <a:rPr lang="en-US" dirty="0"/>
              <a:t>So much diversity in foliage color with this groundcover!</a:t>
            </a:r>
          </a:p>
          <a:p>
            <a:r>
              <a:rPr lang="en-US" dirty="0"/>
              <a:t>Very cold hardy</a:t>
            </a:r>
          </a:p>
          <a:p>
            <a:r>
              <a:rPr lang="en-US" dirty="0"/>
              <a:t>Full sun; water sparingly after establishment </a:t>
            </a:r>
          </a:p>
          <a:p>
            <a:r>
              <a:rPr lang="en-US" dirty="0"/>
              <a:t>Flowers? Love ‘</a:t>
            </a:r>
            <a:r>
              <a:rPr lang="en-US" dirty="0" err="1"/>
              <a:t>em</a:t>
            </a:r>
            <a:r>
              <a:rPr lang="en-US" dirty="0"/>
              <a:t> or hate ‘</a:t>
            </a:r>
            <a:r>
              <a:rPr lang="en-US" dirty="0" err="1"/>
              <a:t>em</a:t>
            </a:r>
            <a:endParaRPr lang="en-US" dirty="0"/>
          </a:p>
        </p:txBody>
      </p:sp>
      <p:sp>
        <p:nvSpPr>
          <p:cNvPr id="4" name="TextBox 3">
            <a:extLst>
              <a:ext uri="{FF2B5EF4-FFF2-40B4-BE49-F238E27FC236}">
                <a16:creationId xmlns:a16="http://schemas.microsoft.com/office/drawing/2014/main" id="{EC603C3A-7303-9DB5-906F-7237794AE0C1}"/>
              </a:ext>
            </a:extLst>
          </p:cNvPr>
          <p:cNvSpPr txBox="1"/>
          <p:nvPr/>
        </p:nvSpPr>
        <p:spPr>
          <a:xfrm>
            <a:off x="5074768" y="2736503"/>
            <a:ext cx="8169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Onyx</a:t>
            </a:r>
          </a:p>
        </p:txBody>
      </p:sp>
    </p:spTree>
    <p:extLst>
      <p:ext uri="{BB962C8B-B14F-4D97-AF65-F5344CB8AC3E}">
        <p14:creationId xmlns:p14="http://schemas.microsoft.com/office/powerpoint/2010/main" val="3115178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B459C4-DEA0-42F8-824B-C007CC495E96}"/>
              </a:ext>
            </a:extLst>
          </p:cNvPr>
          <p:cNvSpPr>
            <a:spLocks noGrp="1"/>
          </p:cNvSpPr>
          <p:nvPr>
            <p:ph type="title"/>
          </p:nvPr>
        </p:nvSpPr>
        <p:spPr>
          <a:xfrm>
            <a:off x="411480" y="987552"/>
            <a:ext cx="4485861" cy="1088136"/>
          </a:xfrm>
        </p:spPr>
        <p:txBody>
          <a:bodyPr anchor="b">
            <a:normAutofit/>
          </a:bodyPr>
          <a:lstStyle/>
          <a:p>
            <a:r>
              <a:rPr lang="en-US" sz="3400" dirty="0"/>
              <a:t>Coneflower </a:t>
            </a:r>
            <a:br>
              <a:rPr lang="en-US" sz="3400" dirty="0"/>
            </a:br>
            <a:r>
              <a:rPr lang="en-US" sz="3400" i="1" dirty="0"/>
              <a:t>Echinacea purpurea</a:t>
            </a:r>
            <a:endParaRPr lang="en-US" sz="3400" dirty="0"/>
          </a:p>
        </p:txBody>
      </p:sp>
      <p:sp>
        <p:nvSpPr>
          <p:cNvPr id="139" name="Rectangle 138">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098C8663-82F1-4418-A3F6-BCA014C7319C}"/>
              </a:ext>
            </a:extLst>
          </p:cNvPr>
          <p:cNvSpPr>
            <a:spLocks noGrp="1"/>
          </p:cNvSpPr>
          <p:nvPr>
            <p:ph idx="1"/>
          </p:nvPr>
        </p:nvSpPr>
        <p:spPr>
          <a:xfrm>
            <a:off x="411479" y="2688336"/>
            <a:ext cx="4735874" cy="3584448"/>
          </a:xfrm>
        </p:spPr>
        <p:txBody>
          <a:bodyPr anchor="t">
            <a:normAutofit/>
          </a:bodyPr>
          <a:lstStyle/>
          <a:p>
            <a:r>
              <a:rPr lang="en-US" sz="2400" dirty="0"/>
              <a:t>Very hardy and cold tolerant (to Zone 3)</a:t>
            </a:r>
          </a:p>
          <a:p>
            <a:r>
              <a:rPr lang="en-US" sz="2400" dirty="0"/>
              <a:t>Full sun</a:t>
            </a:r>
          </a:p>
          <a:p>
            <a:r>
              <a:rPr lang="en-US" sz="2400" dirty="0"/>
              <a:t>Heat and drought tolerant once established</a:t>
            </a:r>
          </a:p>
          <a:p>
            <a:r>
              <a:rPr lang="en-US" sz="2400" dirty="0"/>
              <a:t>Attract bees and other pollinators</a:t>
            </a:r>
          </a:p>
          <a:p>
            <a:r>
              <a:rPr lang="en-US" sz="2400" dirty="0"/>
              <a:t>Freely reseed</a:t>
            </a:r>
          </a:p>
          <a:p>
            <a:r>
              <a:rPr lang="en-US" sz="2400" dirty="0"/>
              <a:t>Leave spent seedheads for birds</a:t>
            </a:r>
          </a:p>
        </p:txBody>
      </p:sp>
      <p:pic>
        <p:nvPicPr>
          <p:cNvPr id="13316" name="Picture 4" descr="Purple Coneflowers Echinacea – West Coast Seeds">
            <a:extLst>
              <a:ext uri="{FF2B5EF4-FFF2-40B4-BE49-F238E27FC236}">
                <a16:creationId xmlns:a16="http://schemas.microsoft.com/office/drawing/2014/main" id="{68AB3868-BEF3-4F06-9F8F-07905EED44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5605"/>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4296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descr="Echinacea KISMET® Raspberry | TERRA NOVA® Nurseries, Inc.">
            <a:extLst>
              <a:ext uri="{FF2B5EF4-FFF2-40B4-BE49-F238E27FC236}">
                <a16:creationId xmlns:a16="http://schemas.microsoft.com/office/drawing/2014/main" id="{9A73BB7C-66A0-4A83-AFE3-8B23A26C40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6" r="7046"/>
          <a:stretch/>
        </p:blipFill>
        <p:spPr bwMode="auto">
          <a:xfrm>
            <a:off x="20" y="10"/>
            <a:ext cx="6095980" cy="6857990"/>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9CF3453-6B89-324F-19A6-6648677E8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71" r="7033" b="-2"/>
          <a:stretch/>
        </p:blipFill>
        <p:spPr bwMode="auto">
          <a:xfrm rot="16200000">
            <a:off x="5715000" y="381000"/>
            <a:ext cx="685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0DAC15-48F2-FCE9-CAF5-1702D9D13566}"/>
              </a:ext>
            </a:extLst>
          </p:cNvPr>
          <p:cNvSpPr txBox="1"/>
          <p:nvPr/>
        </p:nvSpPr>
        <p:spPr>
          <a:xfrm>
            <a:off x="308895" y="6333507"/>
            <a:ext cx="182607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Kismet Raspberry</a:t>
            </a:r>
          </a:p>
        </p:txBody>
      </p:sp>
      <p:sp>
        <p:nvSpPr>
          <p:cNvPr id="6" name="TextBox 5">
            <a:extLst>
              <a:ext uri="{FF2B5EF4-FFF2-40B4-BE49-F238E27FC236}">
                <a16:creationId xmlns:a16="http://schemas.microsoft.com/office/drawing/2014/main" id="{A348D137-E183-11F1-7F37-00F10AF6639A}"/>
              </a:ext>
            </a:extLst>
          </p:cNvPr>
          <p:cNvSpPr txBox="1"/>
          <p:nvPr/>
        </p:nvSpPr>
        <p:spPr>
          <a:xfrm>
            <a:off x="6535524" y="6179128"/>
            <a:ext cx="261917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SunMagic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Vintage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Fuschia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6683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7E47FB-28A9-4C62-990D-0E5909549907}"/>
              </a:ext>
            </a:extLst>
          </p:cNvPr>
          <p:cNvSpPr txBox="1">
            <a:spLocks/>
          </p:cNvSpPr>
          <p:nvPr/>
        </p:nvSpPr>
        <p:spPr>
          <a:xfrm>
            <a:off x="306911" y="1738145"/>
            <a:ext cx="5331787" cy="4708954"/>
          </a:xfrm>
        </p:spPr>
        <p:txBody>
          <a:bodyPr/>
          <a:lstStyle>
            <a:defPPr>
              <a:defRPr lang="en-US"/>
            </a:defPPr>
            <a:lvl1pPr marL="0" algn="l" defTabSz="509292" rtl="0" eaLnBrk="1" latinLnBrk="0" hangingPunct="1">
              <a:defRPr sz="2000" kern="1200">
                <a:solidFill>
                  <a:schemeClr val="tx1"/>
                </a:solidFill>
                <a:latin typeface="+mn-lt"/>
                <a:ea typeface="+mn-ea"/>
                <a:cs typeface="+mn-cs"/>
              </a:defRPr>
            </a:lvl1pPr>
            <a:lvl2pPr marL="509292" algn="l" defTabSz="509292" rtl="0" eaLnBrk="1" latinLnBrk="0" hangingPunct="1">
              <a:defRPr sz="2000" kern="1200">
                <a:solidFill>
                  <a:schemeClr val="tx1"/>
                </a:solidFill>
                <a:latin typeface="+mn-lt"/>
                <a:ea typeface="+mn-ea"/>
                <a:cs typeface="+mn-cs"/>
              </a:defRPr>
            </a:lvl2pPr>
            <a:lvl3pPr marL="1018586" algn="l" defTabSz="509292" rtl="0" eaLnBrk="1" latinLnBrk="0" hangingPunct="1">
              <a:defRPr sz="2000" kern="1200">
                <a:solidFill>
                  <a:schemeClr val="tx1"/>
                </a:solidFill>
                <a:latin typeface="+mn-lt"/>
                <a:ea typeface="+mn-ea"/>
                <a:cs typeface="+mn-cs"/>
              </a:defRPr>
            </a:lvl3pPr>
            <a:lvl4pPr marL="1527879" algn="l" defTabSz="509292" rtl="0" eaLnBrk="1" latinLnBrk="0" hangingPunct="1">
              <a:defRPr sz="2000" kern="1200">
                <a:solidFill>
                  <a:schemeClr val="tx1"/>
                </a:solidFill>
                <a:latin typeface="+mn-lt"/>
                <a:ea typeface="+mn-ea"/>
                <a:cs typeface="+mn-cs"/>
              </a:defRPr>
            </a:lvl4pPr>
            <a:lvl5pPr marL="2037173" algn="l" defTabSz="509292" rtl="0" eaLnBrk="1" latinLnBrk="0" hangingPunct="1">
              <a:defRPr sz="2000" kern="1200">
                <a:solidFill>
                  <a:schemeClr val="tx1"/>
                </a:solidFill>
                <a:latin typeface="+mn-lt"/>
                <a:ea typeface="+mn-ea"/>
                <a:cs typeface="+mn-cs"/>
              </a:defRPr>
            </a:lvl5pPr>
            <a:lvl6pPr marL="2546466" algn="l" defTabSz="509292" rtl="0" eaLnBrk="1" latinLnBrk="0" hangingPunct="1">
              <a:defRPr sz="2000" kern="1200">
                <a:solidFill>
                  <a:schemeClr val="tx1"/>
                </a:solidFill>
                <a:latin typeface="+mn-lt"/>
                <a:ea typeface="+mn-ea"/>
                <a:cs typeface="+mn-cs"/>
              </a:defRPr>
            </a:lvl6pPr>
            <a:lvl7pPr marL="3055758" algn="l" defTabSz="509292" rtl="0" eaLnBrk="1" latinLnBrk="0" hangingPunct="1">
              <a:defRPr sz="2000" kern="1200">
                <a:solidFill>
                  <a:schemeClr val="tx1"/>
                </a:solidFill>
                <a:latin typeface="+mn-lt"/>
                <a:ea typeface="+mn-ea"/>
                <a:cs typeface="+mn-cs"/>
              </a:defRPr>
            </a:lvl7pPr>
            <a:lvl8pPr marL="3565052" algn="l" defTabSz="509292" rtl="0" eaLnBrk="1" latinLnBrk="0" hangingPunct="1">
              <a:defRPr sz="2000" kern="1200">
                <a:solidFill>
                  <a:schemeClr val="tx1"/>
                </a:solidFill>
                <a:latin typeface="+mn-lt"/>
                <a:ea typeface="+mn-ea"/>
                <a:cs typeface="+mn-cs"/>
              </a:defRPr>
            </a:lvl8pPr>
            <a:lvl9pPr marL="4074344" algn="l" defTabSz="509292" rtl="0" eaLnBrk="1" latinLnBrk="0" hangingPunct="1">
              <a:defRPr sz="2000" kern="1200">
                <a:solidFill>
                  <a:schemeClr val="tx1"/>
                </a:solidFill>
                <a:latin typeface="+mn-lt"/>
                <a:ea typeface="+mn-ea"/>
                <a:cs typeface="+mn-cs"/>
              </a:defRPr>
            </a:lvl9pPr>
          </a:lstStyle>
          <a:p>
            <a:pPr marL="285750" marR="0" lvl="0" indent="-285750" algn="l" defTabSz="5092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Sun to full shade, tolerates dry shade</a:t>
            </a:r>
          </a:p>
          <a:p>
            <a:pPr marL="285750" marR="0" lvl="0" indent="-285750" algn="l" defTabSz="509292"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12” x 12”, flower sits up to 18”</a:t>
            </a:r>
          </a:p>
          <a:p>
            <a:pPr marL="285750" marR="0" lvl="0" indent="-285750" algn="l" defTabSz="5092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Attractive leaves, lots of variety and colors</a:t>
            </a:r>
          </a:p>
          <a:p>
            <a:pPr marL="285750" marR="0" lvl="0" indent="-285750" algn="l" defTabSz="5092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Flowers ranging in color from white to amber to purple</a:t>
            </a:r>
          </a:p>
          <a:p>
            <a:pPr marL="285750" marR="0" lvl="0" indent="-285750" algn="l" defTabSz="5092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Cut flowers periodically to extend bloom period</a:t>
            </a:r>
          </a:p>
          <a:p>
            <a:pPr marL="285750" marR="0" lvl="0" indent="-285750" algn="l" defTabSz="5092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Rabbit and deer resistant </a:t>
            </a:r>
            <a:endParaRPr kumimoji="0" lang="en-US" sz="2500" b="0" i="1" u="none" strike="noStrike" kern="1200" cap="none" spc="0" normalizeH="0" baseline="0" noProof="0" dirty="0">
              <a:ln>
                <a:noFill/>
              </a:ln>
              <a:solidFill>
                <a:prstClr val="black">
                  <a:lumMod val="50000"/>
                </a:prstClr>
              </a:solidFill>
              <a:effectLst/>
              <a:uLnTx/>
              <a:uFillTx/>
              <a:latin typeface="Calibri" panose="020F0502020204030204"/>
              <a:ea typeface="+mn-ea"/>
              <a:cs typeface="+mn-cs"/>
            </a:endParaRPr>
          </a:p>
          <a:p>
            <a:pPr marL="285750" marR="0" lvl="0" indent="-285750" algn="l" defTabSz="509292"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rPr>
              <a:t>Easy to grow, adaptable</a:t>
            </a:r>
          </a:p>
        </p:txBody>
      </p:sp>
      <p:pic>
        <p:nvPicPr>
          <p:cNvPr id="6146" name="Picture 2">
            <a:extLst>
              <a:ext uri="{FF2B5EF4-FFF2-40B4-BE49-F238E27FC236}">
                <a16:creationId xmlns:a16="http://schemas.microsoft.com/office/drawing/2014/main" id="{3126CD46-3C22-49EB-A6D1-9EF7F204C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780518" y="2526353"/>
            <a:ext cx="6268278" cy="4170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135E47BE-DE12-4389-9308-45DAB870B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871480" y="161637"/>
            <a:ext cx="1517748" cy="22866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F6E18EAA-0071-4BF1-A691-E76A7E6E5E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1" t="3030" r="1676" b="2855"/>
          <a:stretch/>
        </p:blipFill>
        <p:spPr bwMode="auto">
          <a:xfrm>
            <a:off x="5780518" y="157763"/>
            <a:ext cx="2949142" cy="22905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771B68E-4EF4-4FBA-AD64-F269E6D02AC4}"/>
              </a:ext>
            </a:extLst>
          </p:cNvPr>
          <p:cNvPicPr>
            <a:picLocks noChangeAspect="1"/>
          </p:cNvPicPr>
          <p:nvPr/>
        </p:nvPicPr>
        <p:blipFill rotWithShape="1">
          <a:blip r:embed="rId6"/>
          <a:srcRect l="37325" t="6389" r="3567" b="4407"/>
          <a:stretch/>
        </p:blipFill>
        <p:spPr>
          <a:xfrm>
            <a:off x="10531048" y="157763"/>
            <a:ext cx="1517748" cy="2290501"/>
          </a:xfrm>
          <a:prstGeom prst="rect">
            <a:avLst/>
          </a:prstGeom>
        </p:spPr>
      </p:pic>
      <p:sp>
        <p:nvSpPr>
          <p:cNvPr id="8" name="Title 1">
            <a:extLst>
              <a:ext uri="{FF2B5EF4-FFF2-40B4-BE49-F238E27FC236}">
                <a16:creationId xmlns:a16="http://schemas.microsoft.com/office/drawing/2014/main" id="{8293F465-F024-A557-D6EA-1045A68A1E47}"/>
              </a:ext>
            </a:extLst>
          </p:cNvPr>
          <p:cNvSpPr txBox="1">
            <a:spLocks/>
          </p:cNvSpPr>
          <p:nvPr/>
        </p:nvSpPr>
        <p:spPr>
          <a:xfrm>
            <a:off x="607196" y="157763"/>
            <a:ext cx="5331787" cy="1395514"/>
          </a:xfrm>
          <a:prstGeom prst="rect">
            <a:avLst/>
          </a:prstGeom>
        </p:spPr>
        <p:txBody>
          <a:bodyPr vert="horz" wrap="square" lIns="101858" tIns="50929" rIns="101858" bIns="50929" rtlCol="0" anchor="t" anchorCtr="0">
            <a:spAutoFit/>
          </a:bodyPr>
          <a:lstStyle>
            <a:lvl1pPr algn="l" defTabSz="617339" rtl="0" eaLnBrk="1" latinLnBrk="0" hangingPunct="1">
              <a:spcBef>
                <a:spcPct val="0"/>
              </a:spcBef>
              <a:buNone/>
              <a:defRPr sz="3394" b="0" i="0" kern="1200">
                <a:solidFill>
                  <a:schemeClr val="tx2"/>
                </a:solidFill>
                <a:latin typeface="Vitesse Light" charset="0"/>
                <a:ea typeface="Vitesse Light" charset="0"/>
                <a:cs typeface="Vitesse Light" charset="0"/>
              </a:defRPr>
            </a:lvl1pPr>
          </a:lstStyle>
          <a:p>
            <a:pPr marL="0" marR="0" lvl="0" indent="0" algn="l" defTabSz="617339"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lumMod val="50000"/>
                  </a:prstClr>
                </a:solidFill>
                <a:effectLst/>
                <a:uLnTx/>
                <a:uFillTx/>
                <a:latin typeface="Calibri" panose="020F0502020204030204"/>
              </a:rPr>
              <a:t>Coral Bells</a:t>
            </a:r>
            <a:br>
              <a:rPr kumimoji="0" lang="en-US" sz="4400" b="0" i="0" u="none" strike="noStrike" kern="1200" cap="none" spc="0" normalizeH="0" baseline="0" noProof="0" dirty="0">
                <a:ln>
                  <a:noFill/>
                </a:ln>
                <a:solidFill>
                  <a:prstClr val="black">
                    <a:lumMod val="50000"/>
                  </a:prstClr>
                </a:solidFill>
                <a:effectLst/>
                <a:uLnTx/>
                <a:uFillTx/>
                <a:latin typeface="Calibri" panose="020F0502020204030204"/>
              </a:rPr>
            </a:br>
            <a:r>
              <a:rPr kumimoji="0" lang="en-US" sz="3600" b="0" i="1" u="none" strike="noStrike" kern="1200" cap="none" spc="0" normalizeH="0" baseline="0" noProof="0" dirty="0">
                <a:ln>
                  <a:noFill/>
                </a:ln>
                <a:solidFill>
                  <a:prstClr val="black">
                    <a:lumMod val="50000"/>
                  </a:prstClr>
                </a:solidFill>
                <a:effectLst/>
                <a:uLnTx/>
                <a:uFillTx/>
                <a:latin typeface="Calibri" panose="020F0502020204030204"/>
              </a:rPr>
              <a:t>Heuchera </a:t>
            </a:r>
            <a:r>
              <a:rPr kumimoji="0" lang="en-US" sz="3600" b="0" i="0" u="none" strike="noStrike" kern="1200" cap="none" spc="0" normalizeH="0" baseline="0" noProof="0" dirty="0">
                <a:ln>
                  <a:noFill/>
                </a:ln>
                <a:solidFill>
                  <a:prstClr val="black">
                    <a:lumMod val="50000"/>
                  </a:prstClr>
                </a:solidFill>
                <a:effectLst/>
                <a:uLnTx/>
                <a:uFillTx/>
                <a:latin typeface="Calibri" panose="020F0502020204030204"/>
              </a:rPr>
              <a:t>spp.</a:t>
            </a:r>
            <a:endParaRPr kumimoji="0" lang="en-US" sz="4400" b="0" i="0" u="none" strike="noStrike" kern="1200" cap="none" spc="0" normalizeH="0" baseline="0" noProof="0" dirty="0">
              <a:ln>
                <a:noFill/>
              </a:ln>
              <a:solidFill>
                <a:prstClr val="black">
                  <a:lumMod val="50000"/>
                </a:prstClr>
              </a:solidFill>
              <a:effectLst/>
              <a:uLnTx/>
              <a:uFillTx/>
              <a:latin typeface="Calibri" panose="020F0502020204030204"/>
            </a:endParaRPr>
          </a:p>
        </p:txBody>
      </p:sp>
    </p:spTree>
    <p:extLst>
      <p:ext uri="{BB962C8B-B14F-4D97-AF65-F5344CB8AC3E}">
        <p14:creationId xmlns:p14="http://schemas.microsoft.com/office/powerpoint/2010/main" val="30897795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53A89C3-D8A9-6B65-5200-DE158E3185C3}"/>
              </a:ext>
            </a:extLst>
          </p:cNvPr>
          <p:cNvPicPr>
            <a:picLocks noChangeAspect="1"/>
          </p:cNvPicPr>
          <p:nvPr/>
        </p:nvPicPr>
        <p:blipFill>
          <a:blip r:embed="rId2"/>
          <a:srcRect l="189" r="5106"/>
          <a:stretch>
            <a:fillRect/>
          </a:stretch>
        </p:blipFill>
        <p:spPr>
          <a:xfrm>
            <a:off x="6103027" y="10"/>
            <a:ext cx="6088971" cy="6857990"/>
          </a:xfrm>
          <a:prstGeom prst="rect">
            <a:avLst/>
          </a:prstGeom>
        </p:spPr>
      </p:pic>
      <p:sp useBgFill="1">
        <p:nvSpPr>
          <p:cNvPr id="82" name="Rectangle 8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4" name="Rectangle 8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D713B4-F32C-4F7E-B33F-611FE4BAF021}"/>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5400" dirty="0"/>
              <a:t>Questions?</a:t>
            </a:r>
          </a:p>
        </p:txBody>
      </p:sp>
      <p:sp>
        <p:nvSpPr>
          <p:cNvPr id="3" name="TextBox 2">
            <a:extLst>
              <a:ext uri="{FF2B5EF4-FFF2-40B4-BE49-F238E27FC236}">
                <a16:creationId xmlns:a16="http://schemas.microsoft.com/office/drawing/2014/main" id="{4A9A306B-EC7A-455B-90DE-7EC129DC2BA3}"/>
              </a:ext>
            </a:extLst>
          </p:cNvPr>
          <p:cNvSpPr txBox="1"/>
          <p:nvPr/>
        </p:nvSpPr>
        <p:spPr>
          <a:xfrm>
            <a:off x="525780" y="2846071"/>
            <a:ext cx="4895777" cy="341299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Alison O’Connor</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astoven@larimer.org</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Free gardening webinars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PlantTalk</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Colorado</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planttalk.org/webinars</a:t>
            </a:r>
          </a:p>
        </p:txBody>
      </p:sp>
    </p:spTree>
    <p:extLst>
      <p:ext uri="{BB962C8B-B14F-4D97-AF65-F5344CB8AC3E}">
        <p14:creationId xmlns:p14="http://schemas.microsoft.com/office/powerpoint/2010/main" val="423463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0744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4EF3FC-3697-4239-8D40-10482097A1D0}"/>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Saving water is everyone’s responsibility</a:t>
            </a:r>
          </a:p>
        </p:txBody>
      </p:sp>
      <p:pic>
        <p:nvPicPr>
          <p:cNvPr id="4" name="Picture 4" descr="West Kessler – 25th Waterwise Landscape Tour">
            <a:extLst>
              <a:ext uri="{FF2B5EF4-FFF2-40B4-BE49-F238E27FC236}">
                <a16:creationId xmlns:a16="http://schemas.microsoft.com/office/drawing/2014/main" id="{1BC83D38-81CF-434B-9610-EB370E8C02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29" r="1" b="1039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76BD583-F95C-4F25-8758-01B2E24FE618}"/>
              </a:ext>
            </a:extLst>
          </p:cNvPr>
          <p:cNvSpPr>
            <a:spLocks noGrp="1"/>
          </p:cNvSpPr>
          <p:nvPr>
            <p:ph idx="1"/>
          </p:nvPr>
        </p:nvSpPr>
        <p:spPr>
          <a:xfrm>
            <a:off x="7695345" y="1047962"/>
            <a:ext cx="3972399" cy="5250095"/>
          </a:xfrm>
        </p:spPr>
        <p:txBody>
          <a:bodyPr anchor="ctr">
            <a:normAutofit fontScale="92500"/>
          </a:bodyPr>
          <a:lstStyle/>
          <a:p>
            <a:r>
              <a:rPr lang="en-US" dirty="0">
                <a:solidFill>
                  <a:srgbClr val="FFFFFF"/>
                </a:solidFill>
              </a:rPr>
              <a:t>We need to continue with efforts to save water</a:t>
            </a:r>
          </a:p>
          <a:p>
            <a:r>
              <a:rPr lang="en-US" dirty="0">
                <a:solidFill>
                  <a:srgbClr val="FFFFFF"/>
                </a:solidFill>
              </a:rPr>
              <a:t>We will continue to beautify our communities with landscapes</a:t>
            </a:r>
          </a:p>
          <a:p>
            <a:r>
              <a:rPr lang="en-US" dirty="0">
                <a:solidFill>
                  <a:srgbClr val="FFFFFF"/>
                </a:solidFill>
              </a:rPr>
              <a:t>Water-smart landscaping will save you money</a:t>
            </a:r>
          </a:p>
          <a:p>
            <a:r>
              <a:rPr lang="en-US" dirty="0">
                <a:solidFill>
                  <a:srgbClr val="FFFFFF"/>
                </a:solidFill>
              </a:rPr>
              <a:t>It’s not that hard to make changes that result in significant water savings</a:t>
            </a:r>
          </a:p>
          <a:p>
            <a:endParaRPr lang="en-US" sz="20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2483499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2107</TotalTime>
  <Words>3307</Words>
  <Application>Microsoft Office PowerPoint</Application>
  <PresentationFormat>Widescreen</PresentationFormat>
  <Paragraphs>419</Paragraphs>
  <Slides>84</Slides>
  <Notes>7</Notes>
  <HiddenSlides>0</HiddenSlides>
  <MMClips>0</MMClips>
  <ScaleCrop>false</ScaleCrop>
  <HeadingPairs>
    <vt:vector size="6" baseType="variant">
      <vt:variant>
        <vt:lpstr>Fonts Used</vt:lpstr>
      </vt:variant>
      <vt:variant>
        <vt:i4>8</vt:i4>
      </vt:variant>
      <vt:variant>
        <vt:lpstr>Theme</vt:lpstr>
      </vt:variant>
      <vt:variant>
        <vt:i4>16</vt:i4>
      </vt:variant>
      <vt:variant>
        <vt:lpstr>Slide Titles</vt:lpstr>
      </vt:variant>
      <vt:variant>
        <vt:i4>84</vt:i4>
      </vt:variant>
    </vt:vector>
  </HeadingPairs>
  <TitlesOfParts>
    <vt:vector size="108" baseType="lpstr">
      <vt:lpstr>Aptos</vt:lpstr>
      <vt:lpstr>Aptos Display</vt:lpstr>
      <vt:lpstr>Arial</vt:lpstr>
      <vt:lpstr>Calibri</vt:lpstr>
      <vt:lpstr>Calibri Light</vt:lpstr>
      <vt:lpstr>Fira</vt:lpstr>
      <vt:lpstr>Tahoma</vt:lpstr>
      <vt:lpstr>Times New Roman</vt:lpstr>
      <vt:lpstr>Office Theme</vt:lpstr>
      <vt:lpstr>Default Design</vt:lpstr>
      <vt:lpstr>1_Office Theme</vt:lpstr>
      <vt:lpstr>2_Office Theme</vt:lpstr>
      <vt:lpstr>3_Office Theme</vt:lpstr>
      <vt:lpstr>4_Office Theme</vt:lpstr>
      <vt:lpstr>7_Office Theme</vt:lpstr>
      <vt:lpstr>8_Office Theme</vt:lpstr>
      <vt:lpstr>9_Office Theme</vt:lpstr>
      <vt:lpstr>11_Office Theme</vt:lpstr>
      <vt:lpstr>12_Office Theme</vt:lpstr>
      <vt:lpstr>13_Office Theme</vt:lpstr>
      <vt:lpstr>5_Office Theme</vt:lpstr>
      <vt:lpstr>6_Office Theme</vt:lpstr>
      <vt:lpstr>10_Office Theme</vt:lpstr>
      <vt:lpstr>14_Office Theme</vt:lpstr>
      <vt:lpstr>Waterwise Landscaping:  Simple Solutions to Save Water</vt:lpstr>
      <vt:lpstr>Equal Opportunity, Access, and Nondiscrimination</vt:lpstr>
      <vt:lpstr>What is Extension? Where University meets Community</vt:lpstr>
      <vt:lpstr>Resources available to home gardeners</vt:lpstr>
      <vt:lpstr>Other resources</vt:lpstr>
      <vt:lpstr>Not sure what plants go together?</vt:lpstr>
      <vt:lpstr>It’s not easy to garden here…</vt:lpstr>
      <vt:lpstr>Landscapes only use 3% of the total water in Colorado</vt:lpstr>
      <vt:lpstr>Saving water is everyone’s responsibility</vt:lpstr>
      <vt:lpstr>Waterwise landscape design (Xeriscape)</vt:lpstr>
      <vt:lpstr>Let’s talk about irrigation</vt:lpstr>
      <vt:lpstr>Hydrozoning is important!</vt:lpstr>
      <vt:lpstr>Lawns are an easy target to (try and) save water</vt:lpstr>
      <vt:lpstr>Unintended consequences: Cash for grass</vt:lpstr>
      <vt:lpstr>Are lawns bad? No.</vt:lpstr>
      <vt:lpstr>Are lawns mismanaged? They can be, just like other plants.</vt:lpstr>
      <vt:lpstr>Be kind…and don’t “shame”</vt:lpstr>
      <vt:lpstr>Also! Let’s call it  “non-essential” turf</vt:lpstr>
      <vt:lpstr>Lawn Tip #1: Get to know your controller</vt:lpstr>
      <vt:lpstr>Turf Tip #2:  Do an irrigation audit</vt:lpstr>
      <vt:lpstr>Turf Tip #3: Reduce your run times</vt:lpstr>
      <vt:lpstr>Drip irrigation efficiency</vt:lpstr>
      <vt:lpstr>Drip irrigation frequency</vt:lpstr>
      <vt:lpstr>Timers to control drip systems</vt:lpstr>
      <vt:lpstr>You can connect drip to your garden hose</vt:lpstr>
      <vt:lpstr>Irrigation of trees and shrubs</vt:lpstr>
      <vt:lpstr>Where to water landscape trees</vt:lpstr>
      <vt:lpstr>What should I use to water?</vt:lpstr>
      <vt:lpstr>Watering recommendations for newly planted trees</vt:lpstr>
      <vt:lpstr>PowerPoint Presentation</vt:lpstr>
      <vt:lpstr>Lawn sprinkler irrigation for newly planted trees is probably not enough</vt:lpstr>
      <vt:lpstr>If you’re using drip, monitor the water</vt:lpstr>
      <vt:lpstr>“Deep root watering”</vt:lpstr>
      <vt:lpstr>Watering Mature Trees: Example of how to calculate DBH</vt:lpstr>
      <vt:lpstr>Example of how to calculate DBH</vt:lpstr>
      <vt:lpstr>Example of how to calculate DBH</vt:lpstr>
      <vt:lpstr>Watering Mature Trees</vt:lpstr>
      <vt:lpstr>Calculating Drip Irrigation for Trees</vt:lpstr>
      <vt:lpstr>A reminder about fall and winter watering</vt:lpstr>
      <vt:lpstr>Using mulch effectively</vt:lpstr>
      <vt:lpstr>Mulch: improved soil moisture</vt:lpstr>
      <vt:lpstr>Mulch:  Historically better</vt:lpstr>
      <vt:lpstr>Mulches for landscapes</vt:lpstr>
      <vt:lpstr>Use wood mulch around trees</vt:lpstr>
      <vt:lpstr>For ornamental beds, use a mulch that works for you</vt:lpstr>
      <vt:lpstr>Squeegee, pea gravel, ¾” gravel, rocks</vt:lpstr>
      <vt:lpstr>Before doing any conversions!</vt:lpstr>
      <vt:lpstr>A look at Alison’s renovation</vt:lpstr>
      <vt:lpstr>PowerPoint Presentation</vt:lpstr>
      <vt:lpstr>PowerPoint Presentation</vt:lpstr>
      <vt:lpstr>PowerPoint Presentation</vt:lpstr>
      <vt:lpstr>Plant selection for waterwise gardens</vt:lpstr>
      <vt:lpstr>Plant selection for waterwise gardens</vt:lpstr>
      <vt:lpstr>Waterwise plant selection: A few (of my) favorites</vt:lpstr>
      <vt:lpstr>Kentucky Coffee Tree Gymnocladus dioicus</vt:lpstr>
      <vt:lpstr>Kentucky Coffee Tree Gymnocladus dioicus</vt:lpstr>
      <vt:lpstr>Hackberry Celtis occidentalis</vt:lpstr>
      <vt:lpstr>Autumn Brilliance Serviceberry Amelanchier x grandiflora ‘Autumn Brilliance’</vt:lpstr>
      <vt:lpstr>Serviceberry Amelanchier species</vt:lpstr>
      <vt:lpstr>Prunus besseyi ‘P011S’ Pawnee Buttes® sandcherry</vt:lpstr>
      <vt:lpstr>Pawnee Buttes®  fall color</vt:lpstr>
      <vt:lpstr>Amorpha canescens Leadplant</vt:lpstr>
      <vt:lpstr>Leadplant</vt:lpstr>
      <vt:lpstr>Little bluestem Schizachyrium scoparium </vt:lpstr>
      <vt:lpstr>  Standing Ovation little bluestem</vt:lpstr>
      <vt:lpstr>Blaze  little bluestem</vt:lpstr>
      <vt:lpstr>Panicum virgatum Switchgrass</vt:lpstr>
      <vt:lpstr>Switchgrass cultivars</vt:lpstr>
      <vt:lpstr>Thermopsis lupinoides  Golden Candles</vt:lpstr>
      <vt:lpstr>PowerPoint Presentation</vt:lpstr>
      <vt:lpstr>Partridge feather Tanacetum densum subsp. amani</vt:lpstr>
      <vt:lpstr>Partridge feather in spring</vt:lpstr>
      <vt:lpstr>Chocolate Flower Berlanderia lyrata</vt:lpstr>
      <vt:lpstr>Moon Carrot Seseli gummiferum</vt:lpstr>
      <vt:lpstr>PowerPoint Presentation</vt:lpstr>
      <vt:lpstr>‘Wee One’ lavender  Lavendula angustifolia ‘Wee One’</vt:lpstr>
      <vt:lpstr>Winter Fire® sedum Petrosedum rupestre 'Rice Creek'</vt:lpstr>
      <vt:lpstr>Winter Fire® sedum</vt:lpstr>
      <vt:lpstr>‘Turquoise Tails’ sedum</vt:lpstr>
      <vt:lpstr>Hens and chicks</vt:lpstr>
      <vt:lpstr>Coneflower  Echinacea purpurea</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Waterwise Landscaping and Water Efficient Irrigation</dc:title>
  <dc:creator>O'Connor,Alison</dc:creator>
  <cp:lastModifiedBy>O'Connor,Alison</cp:lastModifiedBy>
  <cp:revision>47</cp:revision>
  <dcterms:created xsi:type="dcterms:W3CDTF">2020-06-02T21:42:45Z</dcterms:created>
  <dcterms:modified xsi:type="dcterms:W3CDTF">2026-05-14T22:41:51Z</dcterms:modified>
</cp:coreProperties>
</file>