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4" r:id="rId4"/>
  </p:sldMasterIdLst>
  <p:notesMasterIdLst>
    <p:notesMasterId r:id="rId38"/>
  </p:notesMasterIdLst>
  <p:sldIdLst>
    <p:sldId id="261" r:id="rId5"/>
    <p:sldId id="262" r:id="rId6"/>
    <p:sldId id="263" r:id="rId7"/>
    <p:sldId id="264" r:id="rId8"/>
    <p:sldId id="265" r:id="rId9"/>
    <p:sldId id="266" r:id="rId10"/>
    <p:sldId id="268" r:id="rId11"/>
    <p:sldId id="267" r:id="rId12"/>
    <p:sldId id="269" r:id="rId13"/>
    <p:sldId id="270" r:id="rId14"/>
    <p:sldId id="271" r:id="rId15"/>
    <p:sldId id="277" r:id="rId16"/>
    <p:sldId id="278" r:id="rId17"/>
    <p:sldId id="280" r:id="rId18"/>
    <p:sldId id="2516" r:id="rId19"/>
    <p:sldId id="281" r:id="rId20"/>
    <p:sldId id="282" r:id="rId21"/>
    <p:sldId id="2499" r:id="rId22"/>
    <p:sldId id="2500" r:id="rId23"/>
    <p:sldId id="2501" r:id="rId24"/>
    <p:sldId id="2506" r:id="rId25"/>
    <p:sldId id="2503" r:id="rId26"/>
    <p:sldId id="2507" r:id="rId27"/>
    <p:sldId id="2505" r:id="rId28"/>
    <p:sldId id="2504" r:id="rId29"/>
    <p:sldId id="2508" r:id="rId30"/>
    <p:sldId id="2509" r:id="rId31"/>
    <p:sldId id="2510" r:id="rId32"/>
    <p:sldId id="2514" r:id="rId33"/>
    <p:sldId id="2511" r:id="rId34"/>
    <p:sldId id="2512" r:id="rId35"/>
    <p:sldId id="2513" r:id="rId36"/>
    <p:sldId id="2515" r:id="rId3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1pPr>
    <a:lvl2pPr marL="4572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5pPr>
    <a:lvl6pPr marL="2286000" algn="l" defTabSz="914400" rtl="0" eaLnBrk="1" latinLnBrk="0" hangingPunct="1">
      <a:defRPr kern="1200">
        <a:solidFill>
          <a:schemeClr val="tx1"/>
        </a:solidFill>
        <a:latin typeface="Segoe UI" panose="020B0502040204020203" pitchFamily="34" charset="0"/>
        <a:ea typeface="+mn-ea"/>
        <a:cs typeface="+mn-cs"/>
      </a:defRPr>
    </a:lvl6pPr>
    <a:lvl7pPr marL="2743200" algn="l" defTabSz="914400" rtl="0" eaLnBrk="1" latinLnBrk="0" hangingPunct="1">
      <a:defRPr kern="1200">
        <a:solidFill>
          <a:schemeClr val="tx1"/>
        </a:solidFill>
        <a:latin typeface="Segoe UI" panose="020B0502040204020203" pitchFamily="34" charset="0"/>
        <a:ea typeface="+mn-ea"/>
        <a:cs typeface="+mn-cs"/>
      </a:defRPr>
    </a:lvl7pPr>
    <a:lvl8pPr marL="3200400" algn="l" defTabSz="914400" rtl="0" eaLnBrk="1" latinLnBrk="0" hangingPunct="1">
      <a:defRPr kern="1200">
        <a:solidFill>
          <a:schemeClr val="tx1"/>
        </a:solidFill>
        <a:latin typeface="Segoe UI" panose="020B0502040204020203" pitchFamily="34" charset="0"/>
        <a:ea typeface="+mn-ea"/>
        <a:cs typeface="+mn-cs"/>
      </a:defRPr>
    </a:lvl8pPr>
    <a:lvl9pPr marL="3657600" algn="l" defTabSz="914400" rtl="0" eaLnBrk="1" latinLnBrk="0" hangingPunct="1">
      <a:defRPr kern="1200">
        <a:solidFill>
          <a:schemeClr val="tx1"/>
        </a:solidFill>
        <a:latin typeface="Segoe UI" panose="020B0502040204020203"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53F"/>
    <a:srgbClr val="0049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9" autoAdjust="0"/>
    <p:restoredTop sz="79701" autoAdjust="0"/>
  </p:normalViewPr>
  <p:slideViewPr>
    <p:cSldViewPr snapToGrid="0">
      <p:cViewPr varScale="1">
        <p:scale>
          <a:sx n="71" d="100"/>
          <a:sy n="71" d="100"/>
        </p:scale>
        <p:origin x="12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1BA-4DAC-B449-E95EC1608F7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21BA-4DAC-B449-E95EC1608F78}"/>
              </c:ext>
            </c:extLst>
          </c:dPt>
          <c:dLbls>
            <c:dLbl>
              <c:idx val="0"/>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1"/>
              <c:showBubbleSize val="0"/>
              <c:extLst>
                <c:ext xmlns:c15="http://schemas.microsoft.com/office/drawing/2012/chart" uri="{CE6537A1-D6FC-4f65-9D91-7224C49458BB}">
                  <c15:layout>
                    <c:manualLayout>
                      <c:w val="0.234196375115234"/>
                      <c:h val="0.34420691706416712"/>
                    </c:manualLayout>
                  </c15:layout>
                </c:ext>
                <c:ext xmlns:c16="http://schemas.microsoft.com/office/drawing/2014/chart" uri="{C3380CC4-5D6E-409C-BE32-E72D297353CC}">
                  <c16:uniqueId val="{00000001-21BA-4DAC-B449-E95EC1608F78}"/>
                </c:ext>
              </c:extLst>
            </c:dLbl>
            <c:dLbl>
              <c:idx val="1"/>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1"/>
              <c:showBubbleSize val="0"/>
              <c:extLst>
                <c:ext xmlns:c15="http://schemas.microsoft.com/office/drawing/2012/chart" uri="{CE6537A1-D6FC-4f65-9D91-7224C49458BB}">
                  <c15:layout>
                    <c:manualLayout>
                      <c:w val="0.23609163766139585"/>
                      <c:h val="0.34420691706416712"/>
                    </c:manualLayout>
                  </c15:layout>
                </c:ext>
                <c:ext xmlns:c16="http://schemas.microsoft.com/office/drawing/2014/chart" uri="{C3380CC4-5D6E-409C-BE32-E72D297353CC}">
                  <c16:uniqueId val="{00000002-21BA-4DAC-B449-E95EC1608F78}"/>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Stays in Colorado</c:v>
                </c:pt>
                <c:pt idx="1">
                  <c:v>Leaves Colorado</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0-21BA-4DAC-B449-E95EC1608F7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1-BBF9-425D-924D-CA07A1116234}"/>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2-BBF9-425D-924D-CA07A1116234}"/>
              </c:ext>
            </c:extLst>
          </c:dPt>
          <c:dPt>
            <c:idx val="2"/>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3-BBF9-425D-924D-CA07A1116234}"/>
              </c:ext>
            </c:extLst>
          </c:dPt>
          <c:dLbls>
            <c:dLbl>
              <c:idx val="0"/>
              <c:layout>
                <c:manualLayout>
                  <c:x val="-0.14982202457093963"/>
                  <c:y val="-0.25914324098215108"/>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BF9-425D-924D-CA07A1116234}"/>
                </c:ext>
              </c:extLst>
            </c:dLbl>
            <c:dLbl>
              <c:idx val="1"/>
              <c:layout>
                <c:manualLayout>
                  <c:x val="3.7448988478241983E-2"/>
                  <c:y val="1.6033222240486092E-3"/>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BBF9-425D-924D-CA07A1116234}"/>
                </c:ext>
              </c:extLst>
            </c:dLbl>
            <c:dLbl>
              <c:idx val="2"/>
              <c:layout>
                <c:manualLayout>
                  <c:x val="0.19166421161327404"/>
                  <c:y val="6.2695945398907474E-3"/>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BF9-425D-924D-CA07A111623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Agriculture</c:v>
                </c:pt>
                <c:pt idx="1">
                  <c:v>Municipal</c:v>
                </c:pt>
                <c:pt idx="2">
                  <c:v>Industrial</c:v>
                </c:pt>
              </c:strCache>
            </c:strRef>
          </c:cat>
          <c:val>
            <c:numRef>
              <c:f>Sheet1!$B$2:$B$4</c:f>
              <c:numCache>
                <c:formatCode>General</c:formatCode>
                <c:ptCount val="3"/>
                <c:pt idx="0">
                  <c:v>90</c:v>
                </c:pt>
                <c:pt idx="1">
                  <c:v>7</c:v>
                </c:pt>
                <c:pt idx="2">
                  <c:v>3</c:v>
                </c:pt>
              </c:numCache>
            </c:numRef>
          </c:val>
          <c:extLst>
            <c:ext xmlns:c16="http://schemas.microsoft.com/office/drawing/2014/chart" uri="{C3380CC4-5D6E-409C-BE32-E72D297353CC}">
              <c16:uniqueId val="{00000000-BBF9-425D-924D-CA07A1116234}"/>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1-BBF9-425D-924D-CA07A1116234}"/>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2-BBF9-425D-924D-CA07A1116234}"/>
              </c:ext>
            </c:extLst>
          </c:dPt>
          <c:dPt>
            <c:idx val="2"/>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3-BBF9-425D-924D-CA07A1116234}"/>
              </c:ext>
            </c:extLst>
          </c:dPt>
          <c:dLbls>
            <c:dLbl>
              <c:idx val="0"/>
              <c:layout>
                <c:manualLayout>
                  <c:x val="2.0634191104231869E-2"/>
                  <c:y val="-9.6423083726556044E-2"/>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BF9-425D-924D-CA07A1116234}"/>
                </c:ext>
              </c:extLst>
            </c:dLbl>
            <c:dLbl>
              <c:idx val="1"/>
              <c:layout>
                <c:manualLayout>
                  <c:x val="-2.0905407237129841E-2"/>
                  <c:y val="-9.5543029798870763E-2"/>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BBF9-425D-924D-CA07A1116234}"/>
                </c:ext>
              </c:extLst>
            </c:dLbl>
            <c:dLbl>
              <c:idx val="2"/>
              <c:layout>
                <c:manualLayout>
                  <c:x val="0.19166421161327404"/>
                  <c:y val="6.2695945398907474E-3"/>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BF9-425D-924D-CA07A111623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Agriculture</c:v>
                </c:pt>
                <c:pt idx="1">
                  <c:v>Municipal &amp; Industrial</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0-BBF9-425D-924D-CA07A1116234}"/>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ata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49.png"/><Relationship Id="rId7"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5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49.png"/><Relationship Id="rId7"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DF3DFC-52EE-451B-992F-43A94D6AF747}"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F7B98BB3-7268-4688-BA6A-226F7C7A44B4}">
      <dgm:prSet/>
      <dgm:spPr/>
      <dgm:t>
        <a:bodyPr/>
        <a:lstStyle/>
        <a:p>
          <a:r>
            <a:rPr lang="en-US" dirty="0"/>
            <a:t>Maximum of 2 rain barrels</a:t>
          </a:r>
        </a:p>
      </dgm:t>
    </dgm:pt>
    <dgm:pt modelId="{1DAD20FF-89FF-4DB2-9BC0-B76AFBF93286}" type="parTrans" cxnId="{5DD6C9C6-C981-4E92-A1FB-AE92957B2F58}">
      <dgm:prSet/>
      <dgm:spPr/>
      <dgm:t>
        <a:bodyPr/>
        <a:lstStyle/>
        <a:p>
          <a:endParaRPr lang="en-US" sz="2400"/>
        </a:p>
      </dgm:t>
    </dgm:pt>
    <dgm:pt modelId="{31761F87-24AD-422A-8F8B-BA5A38A9836F}" type="sibTrans" cxnId="{5DD6C9C6-C981-4E92-A1FB-AE92957B2F58}">
      <dgm:prSet/>
      <dgm:spPr/>
      <dgm:t>
        <a:bodyPr/>
        <a:lstStyle/>
        <a:p>
          <a:endParaRPr lang="en-US"/>
        </a:p>
      </dgm:t>
    </dgm:pt>
    <dgm:pt modelId="{23AEF405-8D98-43F2-AF3E-E9A8EE6257A0}">
      <dgm:prSet/>
      <dgm:spPr/>
      <dgm:t>
        <a:bodyPr/>
        <a:lstStyle/>
        <a:p>
          <a:r>
            <a:rPr lang="en-US" dirty="0"/>
            <a:t>No more than 110 gallons total</a:t>
          </a:r>
        </a:p>
      </dgm:t>
    </dgm:pt>
    <dgm:pt modelId="{D808C83F-D8EE-40C5-84E0-A03688E4FD67}" type="parTrans" cxnId="{1E5FD88F-8921-45FB-AEB1-B3589C0E4D71}">
      <dgm:prSet/>
      <dgm:spPr/>
      <dgm:t>
        <a:bodyPr/>
        <a:lstStyle/>
        <a:p>
          <a:endParaRPr lang="en-US"/>
        </a:p>
      </dgm:t>
    </dgm:pt>
    <dgm:pt modelId="{489D210E-32DA-4462-8F53-E6B3BF4A9BE2}" type="sibTrans" cxnId="{1E5FD88F-8921-45FB-AEB1-B3589C0E4D71}">
      <dgm:prSet/>
      <dgm:spPr/>
      <dgm:t>
        <a:bodyPr/>
        <a:lstStyle/>
        <a:p>
          <a:endParaRPr lang="en-US"/>
        </a:p>
      </dgm:t>
    </dgm:pt>
    <dgm:pt modelId="{1A8BBF5E-AC8D-42D8-B8AB-895E1328AF4B}">
      <dgm:prSet/>
      <dgm:spPr/>
      <dgm:t>
        <a:bodyPr/>
        <a:lstStyle/>
        <a:p>
          <a:r>
            <a:rPr lang="en-US"/>
            <a:t>Collected from residential rooftop</a:t>
          </a:r>
        </a:p>
      </dgm:t>
    </dgm:pt>
    <dgm:pt modelId="{4098B1CF-7AA0-42CF-9430-80B549211818}" type="parTrans" cxnId="{96C15CFC-DFDA-4E2B-8B8A-5BD4D96A485A}">
      <dgm:prSet/>
      <dgm:spPr/>
      <dgm:t>
        <a:bodyPr/>
        <a:lstStyle/>
        <a:p>
          <a:endParaRPr lang="en-US"/>
        </a:p>
      </dgm:t>
    </dgm:pt>
    <dgm:pt modelId="{1502DEC9-1B2C-43A8-B7F4-1A06E5F7029B}" type="sibTrans" cxnId="{96C15CFC-DFDA-4E2B-8B8A-5BD4D96A485A}">
      <dgm:prSet/>
      <dgm:spPr/>
      <dgm:t>
        <a:bodyPr/>
        <a:lstStyle/>
        <a:p>
          <a:endParaRPr lang="en-US"/>
        </a:p>
      </dgm:t>
    </dgm:pt>
    <dgm:pt modelId="{850BEE57-D045-4E21-B8CA-239DBEB25688}">
      <dgm:prSet/>
      <dgm:spPr/>
      <dgm:t>
        <a:bodyPr/>
        <a:lstStyle/>
        <a:p>
          <a:r>
            <a:rPr lang="en-US"/>
            <a:t>Must be used on the property</a:t>
          </a:r>
        </a:p>
      </dgm:t>
    </dgm:pt>
    <dgm:pt modelId="{243401AA-688B-4916-8665-5AAF89278AF5}" type="parTrans" cxnId="{BB79DC16-0E0E-4B8C-AEC7-3C60A588FAE0}">
      <dgm:prSet/>
      <dgm:spPr/>
      <dgm:t>
        <a:bodyPr/>
        <a:lstStyle/>
        <a:p>
          <a:endParaRPr lang="en-US"/>
        </a:p>
      </dgm:t>
    </dgm:pt>
    <dgm:pt modelId="{43B95E64-3647-408D-A1E9-8C47296EBA17}" type="sibTrans" cxnId="{BB79DC16-0E0E-4B8C-AEC7-3C60A588FAE0}">
      <dgm:prSet/>
      <dgm:spPr/>
      <dgm:t>
        <a:bodyPr/>
        <a:lstStyle/>
        <a:p>
          <a:endParaRPr lang="en-US"/>
        </a:p>
      </dgm:t>
    </dgm:pt>
    <dgm:pt modelId="{1A9F1D9E-57A4-42F5-8788-B1C634EA0AA4}">
      <dgm:prSet/>
      <dgm:spPr/>
      <dgm:t>
        <a:bodyPr/>
        <a:lstStyle/>
        <a:p>
          <a:r>
            <a:rPr lang="en-US"/>
            <a:t>Outdoor use only</a:t>
          </a:r>
        </a:p>
      </dgm:t>
    </dgm:pt>
    <dgm:pt modelId="{933C0154-29DA-4D56-9F75-CD6E98D1EAFC}" type="parTrans" cxnId="{A43827EA-0B1C-431F-80FE-A96783737684}">
      <dgm:prSet/>
      <dgm:spPr/>
      <dgm:t>
        <a:bodyPr/>
        <a:lstStyle/>
        <a:p>
          <a:endParaRPr lang="en-US"/>
        </a:p>
      </dgm:t>
    </dgm:pt>
    <dgm:pt modelId="{EA7AB4BC-54DE-4F84-82C3-B7E0B82809C1}" type="sibTrans" cxnId="{A43827EA-0B1C-431F-80FE-A96783737684}">
      <dgm:prSet/>
      <dgm:spPr/>
      <dgm:t>
        <a:bodyPr/>
        <a:lstStyle/>
        <a:p>
          <a:endParaRPr lang="en-US"/>
        </a:p>
      </dgm:t>
    </dgm:pt>
    <dgm:pt modelId="{56449A6A-FAD3-4BAB-B318-3BFA11C284C9}" type="pres">
      <dgm:prSet presAssocID="{4CDF3DFC-52EE-451B-992F-43A94D6AF747}" presName="root" presStyleCnt="0">
        <dgm:presLayoutVars>
          <dgm:dir/>
          <dgm:resizeHandles val="exact"/>
        </dgm:presLayoutVars>
      </dgm:prSet>
      <dgm:spPr/>
    </dgm:pt>
    <dgm:pt modelId="{57ECCCF3-F1BB-4768-A009-CA8BEE9D6AB5}" type="pres">
      <dgm:prSet presAssocID="{F7B98BB3-7268-4688-BA6A-226F7C7A44B4}" presName="compNode" presStyleCnt="0"/>
      <dgm:spPr/>
    </dgm:pt>
    <dgm:pt modelId="{99563628-8F6A-46FE-A78A-F22918CEE4D3}" type="pres">
      <dgm:prSet presAssocID="{F7B98BB3-7268-4688-BA6A-226F7C7A44B4}" presName="bgRect" presStyleLbl="bgShp" presStyleIdx="0" presStyleCnt="5"/>
      <dgm:spPr/>
    </dgm:pt>
    <dgm:pt modelId="{E98F19E5-D44C-4D03-AD88-17D84F679249}" type="pres">
      <dgm:prSet presAssocID="{F7B98BB3-7268-4688-BA6A-226F7C7A44B4}"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with solid fill"/>
        </a:ext>
      </dgm:extLst>
    </dgm:pt>
    <dgm:pt modelId="{20F617E9-C4D1-4B41-B501-08959C03E093}" type="pres">
      <dgm:prSet presAssocID="{F7B98BB3-7268-4688-BA6A-226F7C7A44B4}" presName="spaceRect" presStyleCnt="0"/>
      <dgm:spPr/>
    </dgm:pt>
    <dgm:pt modelId="{636BAE38-4C2C-4E6B-AE40-5075568823B8}" type="pres">
      <dgm:prSet presAssocID="{F7B98BB3-7268-4688-BA6A-226F7C7A44B4}" presName="parTx" presStyleLbl="revTx" presStyleIdx="0" presStyleCnt="5">
        <dgm:presLayoutVars>
          <dgm:chMax val="0"/>
          <dgm:chPref val="0"/>
        </dgm:presLayoutVars>
      </dgm:prSet>
      <dgm:spPr/>
    </dgm:pt>
    <dgm:pt modelId="{6901A230-DEAF-48AD-B00B-BC212DC50633}" type="pres">
      <dgm:prSet presAssocID="{31761F87-24AD-422A-8F8B-BA5A38A9836F}" presName="sibTrans" presStyleCnt="0"/>
      <dgm:spPr/>
    </dgm:pt>
    <dgm:pt modelId="{9B2404CA-EE89-45E7-A4DB-4BBE2D11F21D}" type="pres">
      <dgm:prSet presAssocID="{23AEF405-8D98-43F2-AF3E-E9A8EE6257A0}" presName="compNode" presStyleCnt="0"/>
      <dgm:spPr/>
    </dgm:pt>
    <dgm:pt modelId="{37EE7611-FE88-4FD9-8750-CA2F34C873D7}" type="pres">
      <dgm:prSet presAssocID="{23AEF405-8D98-43F2-AF3E-E9A8EE6257A0}" presName="bgRect" presStyleLbl="bgShp" presStyleIdx="1" presStyleCnt="5"/>
      <dgm:spPr/>
    </dgm:pt>
    <dgm:pt modelId="{8481DEA6-49B5-4829-A874-905A7510A92C}" type="pres">
      <dgm:prSet presAssocID="{23AEF405-8D98-43F2-AF3E-E9A8EE6257A0}"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ter Bottle with solid fill"/>
        </a:ext>
      </dgm:extLst>
    </dgm:pt>
    <dgm:pt modelId="{3B6B70A8-2DDF-4F4D-82D4-5B587447773B}" type="pres">
      <dgm:prSet presAssocID="{23AEF405-8D98-43F2-AF3E-E9A8EE6257A0}" presName="spaceRect" presStyleCnt="0"/>
      <dgm:spPr/>
    </dgm:pt>
    <dgm:pt modelId="{6336DEAC-BCDC-472A-8115-6EADE835F0B7}" type="pres">
      <dgm:prSet presAssocID="{23AEF405-8D98-43F2-AF3E-E9A8EE6257A0}" presName="parTx" presStyleLbl="revTx" presStyleIdx="1" presStyleCnt="5">
        <dgm:presLayoutVars>
          <dgm:chMax val="0"/>
          <dgm:chPref val="0"/>
        </dgm:presLayoutVars>
      </dgm:prSet>
      <dgm:spPr/>
    </dgm:pt>
    <dgm:pt modelId="{7AC7551D-06F2-4A4A-9078-54A18C03E4FC}" type="pres">
      <dgm:prSet presAssocID="{489D210E-32DA-4462-8F53-E6B3BF4A9BE2}" presName="sibTrans" presStyleCnt="0"/>
      <dgm:spPr/>
    </dgm:pt>
    <dgm:pt modelId="{EA9D65D7-7789-4B67-AB91-71B3F2D0FFFB}" type="pres">
      <dgm:prSet presAssocID="{1A8BBF5E-AC8D-42D8-B8AB-895E1328AF4B}" presName="compNode" presStyleCnt="0"/>
      <dgm:spPr/>
    </dgm:pt>
    <dgm:pt modelId="{EC5AD089-6DBE-4FF4-AF14-0B885430D32F}" type="pres">
      <dgm:prSet presAssocID="{1A8BBF5E-AC8D-42D8-B8AB-895E1328AF4B}" presName="bgRect" presStyleLbl="bgShp" presStyleIdx="2" presStyleCnt="5"/>
      <dgm:spPr/>
    </dgm:pt>
    <dgm:pt modelId="{1B24A80F-E0B2-4A0A-8726-5453BDFC75B1}" type="pres">
      <dgm:prSet presAssocID="{1A8BBF5E-AC8D-42D8-B8AB-895E1328AF4B}"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ain with solid fill"/>
        </a:ext>
      </dgm:extLst>
    </dgm:pt>
    <dgm:pt modelId="{4CF068EE-50FE-47C9-AC39-7E2F379006E9}" type="pres">
      <dgm:prSet presAssocID="{1A8BBF5E-AC8D-42D8-B8AB-895E1328AF4B}" presName="spaceRect" presStyleCnt="0"/>
      <dgm:spPr/>
    </dgm:pt>
    <dgm:pt modelId="{E09B26D0-2C36-477E-9172-DA5C352C99EB}" type="pres">
      <dgm:prSet presAssocID="{1A8BBF5E-AC8D-42D8-B8AB-895E1328AF4B}" presName="parTx" presStyleLbl="revTx" presStyleIdx="2" presStyleCnt="5">
        <dgm:presLayoutVars>
          <dgm:chMax val="0"/>
          <dgm:chPref val="0"/>
        </dgm:presLayoutVars>
      </dgm:prSet>
      <dgm:spPr/>
    </dgm:pt>
    <dgm:pt modelId="{FE425436-51C5-4E31-B922-618CED539ABB}" type="pres">
      <dgm:prSet presAssocID="{1502DEC9-1B2C-43A8-B7F4-1A06E5F7029B}" presName="sibTrans" presStyleCnt="0"/>
      <dgm:spPr/>
    </dgm:pt>
    <dgm:pt modelId="{6F728AC7-E297-4FB4-8310-CEFF2624D3BA}" type="pres">
      <dgm:prSet presAssocID="{850BEE57-D045-4E21-B8CA-239DBEB25688}" presName="compNode" presStyleCnt="0"/>
      <dgm:spPr/>
    </dgm:pt>
    <dgm:pt modelId="{960D4859-26A4-47DA-A430-207E0C5901F9}" type="pres">
      <dgm:prSet presAssocID="{850BEE57-D045-4E21-B8CA-239DBEB25688}" presName="bgRect" presStyleLbl="bgShp" presStyleIdx="3" presStyleCnt="5"/>
      <dgm:spPr/>
    </dgm:pt>
    <dgm:pt modelId="{F927E2C7-EF08-4451-B2AA-85EC74B5A0F6}" type="pres">
      <dgm:prSet presAssocID="{850BEE57-D045-4E21-B8CA-239DBEB25688}"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Renovation (House With Sparkles) with solid fill"/>
        </a:ext>
      </dgm:extLst>
    </dgm:pt>
    <dgm:pt modelId="{89BBAC4C-C7BD-402B-9D50-3C9F2491F164}" type="pres">
      <dgm:prSet presAssocID="{850BEE57-D045-4E21-B8CA-239DBEB25688}" presName="spaceRect" presStyleCnt="0"/>
      <dgm:spPr/>
    </dgm:pt>
    <dgm:pt modelId="{274A64ED-EC30-42DF-B635-99FDB6FBEE59}" type="pres">
      <dgm:prSet presAssocID="{850BEE57-D045-4E21-B8CA-239DBEB25688}" presName="parTx" presStyleLbl="revTx" presStyleIdx="3" presStyleCnt="5">
        <dgm:presLayoutVars>
          <dgm:chMax val="0"/>
          <dgm:chPref val="0"/>
        </dgm:presLayoutVars>
      </dgm:prSet>
      <dgm:spPr/>
    </dgm:pt>
    <dgm:pt modelId="{9E8DFC2F-5C17-43CF-A351-8DBB5CC94F6F}" type="pres">
      <dgm:prSet presAssocID="{43B95E64-3647-408D-A1E9-8C47296EBA17}" presName="sibTrans" presStyleCnt="0"/>
      <dgm:spPr/>
    </dgm:pt>
    <dgm:pt modelId="{E5CDCAE6-B4EA-43E5-BD0E-7349BBC8AEE7}" type="pres">
      <dgm:prSet presAssocID="{1A9F1D9E-57A4-42F5-8788-B1C634EA0AA4}" presName="compNode" presStyleCnt="0"/>
      <dgm:spPr/>
    </dgm:pt>
    <dgm:pt modelId="{7E986CA1-8854-4A39-B33C-BAB7FB151210}" type="pres">
      <dgm:prSet presAssocID="{1A9F1D9E-57A4-42F5-8788-B1C634EA0AA4}" presName="bgRect" presStyleLbl="bgShp" presStyleIdx="4" presStyleCnt="5"/>
      <dgm:spPr/>
    </dgm:pt>
    <dgm:pt modelId="{FAC05D12-72E6-4419-806C-6142B88CC168}" type="pres">
      <dgm:prSet presAssocID="{1A9F1D9E-57A4-42F5-8788-B1C634EA0AA4}"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Suburban scene with solid fill"/>
        </a:ext>
      </dgm:extLst>
    </dgm:pt>
    <dgm:pt modelId="{44B3E66A-F864-480B-8471-078789A971AE}" type="pres">
      <dgm:prSet presAssocID="{1A9F1D9E-57A4-42F5-8788-B1C634EA0AA4}" presName="spaceRect" presStyleCnt="0"/>
      <dgm:spPr/>
    </dgm:pt>
    <dgm:pt modelId="{21159702-A4BA-43E9-A9F9-BE8911448A96}" type="pres">
      <dgm:prSet presAssocID="{1A9F1D9E-57A4-42F5-8788-B1C634EA0AA4}" presName="parTx" presStyleLbl="revTx" presStyleIdx="4" presStyleCnt="5">
        <dgm:presLayoutVars>
          <dgm:chMax val="0"/>
          <dgm:chPref val="0"/>
        </dgm:presLayoutVars>
      </dgm:prSet>
      <dgm:spPr/>
    </dgm:pt>
  </dgm:ptLst>
  <dgm:cxnLst>
    <dgm:cxn modelId="{BB79DC16-0E0E-4B8C-AEC7-3C60A588FAE0}" srcId="{4CDF3DFC-52EE-451B-992F-43A94D6AF747}" destId="{850BEE57-D045-4E21-B8CA-239DBEB25688}" srcOrd="3" destOrd="0" parTransId="{243401AA-688B-4916-8665-5AAF89278AF5}" sibTransId="{43B95E64-3647-408D-A1E9-8C47296EBA17}"/>
    <dgm:cxn modelId="{99EBF242-C80C-4721-B7A4-FA188CCC1167}" type="presOf" srcId="{850BEE57-D045-4E21-B8CA-239DBEB25688}" destId="{274A64ED-EC30-42DF-B635-99FDB6FBEE59}" srcOrd="0" destOrd="0" presId="urn:microsoft.com/office/officeart/2018/2/layout/IconVerticalSolidList"/>
    <dgm:cxn modelId="{1E5FD88F-8921-45FB-AEB1-B3589C0E4D71}" srcId="{4CDF3DFC-52EE-451B-992F-43A94D6AF747}" destId="{23AEF405-8D98-43F2-AF3E-E9A8EE6257A0}" srcOrd="1" destOrd="0" parTransId="{D808C83F-D8EE-40C5-84E0-A03688E4FD67}" sibTransId="{489D210E-32DA-4462-8F53-E6B3BF4A9BE2}"/>
    <dgm:cxn modelId="{FA80F991-4518-402F-8945-AE171E210016}" type="presOf" srcId="{1A9F1D9E-57A4-42F5-8788-B1C634EA0AA4}" destId="{21159702-A4BA-43E9-A9F9-BE8911448A96}" srcOrd="0" destOrd="0" presId="urn:microsoft.com/office/officeart/2018/2/layout/IconVerticalSolidList"/>
    <dgm:cxn modelId="{57DF4E92-8E9D-4CB7-9897-6A15824030AB}" type="presOf" srcId="{F7B98BB3-7268-4688-BA6A-226F7C7A44B4}" destId="{636BAE38-4C2C-4E6B-AE40-5075568823B8}" srcOrd="0" destOrd="0" presId="urn:microsoft.com/office/officeart/2018/2/layout/IconVerticalSolidList"/>
    <dgm:cxn modelId="{FD6567AC-F555-43EA-8322-91FA39111B09}" type="presOf" srcId="{4CDF3DFC-52EE-451B-992F-43A94D6AF747}" destId="{56449A6A-FAD3-4BAB-B318-3BFA11C284C9}" srcOrd="0" destOrd="0" presId="urn:microsoft.com/office/officeart/2018/2/layout/IconVerticalSolidList"/>
    <dgm:cxn modelId="{5DD6C9C6-C981-4E92-A1FB-AE92957B2F58}" srcId="{4CDF3DFC-52EE-451B-992F-43A94D6AF747}" destId="{F7B98BB3-7268-4688-BA6A-226F7C7A44B4}" srcOrd="0" destOrd="0" parTransId="{1DAD20FF-89FF-4DB2-9BC0-B76AFBF93286}" sibTransId="{31761F87-24AD-422A-8F8B-BA5A38A9836F}"/>
    <dgm:cxn modelId="{65DFF2D2-5EE8-489E-86C6-8D6912C76E03}" type="presOf" srcId="{23AEF405-8D98-43F2-AF3E-E9A8EE6257A0}" destId="{6336DEAC-BCDC-472A-8115-6EADE835F0B7}" srcOrd="0" destOrd="0" presId="urn:microsoft.com/office/officeart/2018/2/layout/IconVerticalSolidList"/>
    <dgm:cxn modelId="{1B4654D7-AF8B-4035-9EB4-2F40E5F6EC54}" type="presOf" srcId="{1A8BBF5E-AC8D-42D8-B8AB-895E1328AF4B}" destId="{E09B26D0-2C36-477E-9172-DA5C352C99EB}" srcOrd="0" destOrd="0" presId="urn:microsoft.com/office/officeart/2018/2/layout/IconVerticalSolidList"/>
    <dgm:cxn modelId="{A43827EA-0B1C-431F-80FE-A96783737684}" srcId="{4CDF3DFC-52EE-451B-992F-43A94D6AF747}" destId="{1A9F1D9E-57A4-42F5-8788-B1C634EA0AA4}" srcOrd="4" destOrd="0" parTransId="{933C0154-29DA-4D56-9F75-CD6E98D1EAFC}" sibTransId="{EA7AB4BC-54DE-4F84-82C3-B7E0B82809C1}"/>
    <dgm:cxn modelId="{96C15CFC-DFDA-4E2B-8B8A-5BD4D96A485A}" srcId="{4CDF3DFC-52EE-451B-992F-43A94D6AF747}" destId="{1A8BBF5E-AC8D-42D8-B8AB-895E1328AF4B}" srcOrd="2" destOrd="0" parTransId="{4098B1CF-7AA0-42CF-9430-80B549211818}" sibTransId="{1502DEC9-1B2C-43A8-B7F4-1A06E5F7029B}"/>
    <dgm:cxn modelId="{6420CBD3-5823-4660-92DA-A0083805E7CC}" type="presParOf" srcId="{56449A6A-FAD3-4BAB-B318-3BFA11C284C9}" destId="{57ECCCF3-F1BB-4768-A009-CA8BEE9D6AB5}" srcOrd="0" destOrd="0" presId="urn:microsoft.com/office/officeart/2018/2/layout/IconVerticalSolidList"/>
    <dgm:cxn modelId="{C03F0F02-7663-4A55-A4A7-821D5378DDF5}" type="presParOf" srcId="{57ECCCF3-F1BB-4768-A009-CA8BEE9D6AB5}" destId="{99563628-8F6A-46FE-A78A-F22918CEE4D3}" srcOrd="0" destOrd="0" presId="urn:microsoft.com/office/officeart/2018/2/layout/IconVerticalSolidList"/>
    <dgm:cxn modelId="{2B37B92C-7CDB-4747-811F-48B1B4718DAC}" type="presParOf" srcId="{57ECCCF3-F1BB-4768-A009-CA8BEE9D6AB5}" destId="{E98F19E5-D44C-4D03-AD88-17D84F679249}" srcOrd="1" destOrd="0" presId="urn:microsoft.com/office/officeart/2018/2/layout/IconVerticalSolidList"/>
    <dgm:cxn modelId="{BDC5C79E-C182-4EC7-877C-5F7BA11B41F4}" type="presParOf" srcId="{57ECCCF3-F1BB-4768-A009-CA8BEE9D6AB5}" destId="{20F617E9-C4D1-4B41-B501-08959C03E093}" srcOrd="2" destOrd="0" presId="urn:microsoft.com/office/officeart/2018/2/layout/IconVerticalSolidList"/>
    <dgm:cxn modelId="{BFC87DC7-DEFE-4806-B7B8-46FADF972413}" type="presParOf" srcId="{57ECCCF3-F1BB-4768-A009-CA8BEE9D6AB5}" destId="{636BAE38-4C2C-4E6B-AE40-5075568823B8}" srcOrd="3" destOrd="0" presId="urn:microsoft.com/office/officeart/2018/2/layout/IconVerticalSolidList"/>
    <dgm:cxn modelId="{D3EDDCCB-966B-4053-A7BE-71FE8B7F94B5}" type="presParOf" srcId="{56449A6A-FAD3-4BAB-B318-3BFA11C284C9}" destId="{6901A230-DEAF-48AD-B00B-BC212DC50633}" srcOrd="1" destOrd="0" presId="urn:microsoft.com/office/officeart/2018/2/layout/IconVerticalSolidList"/>
    <dgm:cxn modelId="{F998B42D-A892-436B-B153-E7BC5A19F92C}" type="presParOf" srcId="{56449A6A-FAD3-4BAB-B318-3BFA11C284C9}" destId="{9B2404CA-EE89-45E7-A4DB-4BBE2D11F21D}" srcOrd="2" destOrd="0" presId="urn:microsoft.com/office/officeart/2018/2/layout/IconVerticalSolidList"/>
    <dgm:cxn modelId="{D8869652-B485-477B-AEB6-A9EF3B02DA30}" type="presParOf" srcId="{9B2404CA-EE89-45E7-A4DB-4BBE2D11F21D}" destId="{37EE7611-FE88-4FD9-8750-CA2F34C873D7}" srcOrd="0" destOrd="0" presId="urn:microsoft.com/office/officeart/2018/2/layout/IconVerticalSolidList"/>
    <dgm:cxn modelId="{54C5D51A-748B-48F3-AF28-139E83DF4D9F}" type="presParOf" srcId="{9B2404CA-EE89-45E7-A4DB-4BBE2D11F21D}" destId="{8481DEA6-49B5-4829-A874-905A7510A92C}" srcOrd="1" destOrd="0" presId="urn:microsoft.com/office/officeart/2018/2/layout/IconVerticalSolidList"/>
    <dgm:cxn modelId="{D8BBE8BB-C164-4951-8CC1-DD3090C5DF9E}" type="presParOf" srcId="{9B2404CA-EE89-45E7-A4DB-4BBE2D11F21D}" destId="{3B6B70A8-2DDF-4F4D-82D4-5B587447773B}" srcOrd="2" destOrd="0" presId="urn:microsoft.com/office/officeart/2018/2/layout/IconVerticalSolidList"/>
    <dgm:cxn modelId="{C55C499C-5511-4C34-9711-56508B87EFA5}" type="presParOf" srcId="{9B2404CA-EE89-45E7-A4DB-4BBE2D11F21D}" destId="{6336DEAC-BCDC-472A-8115-6EADE835F0B7}" srcOrd="3" destOrd="0" presId="urn:microsoft.com/office/officeart/2018/2/layout/IconVerticalSolidList"/>
    <dgm:cxn modelId="{B23AF044-6291-4C7F-814D-67CD371E4A09}" type="presParOf" srcId="{56449A6A-FAD3-4BAB-B318-3BFA11C284C9}" destId="{7AC7551D-06F2-4A4A-9078-54A18C03E4FC}" srcOrd="3" destOrd="0" presId="urn:microsoft.com/office/officeart/2018/2/layout/IconVerticalSolidList"/>
    <dgm:cxn modelId="{681BF09A-08A4-4510-A698-BE643C9C6F31}" type="presParOf" srcId="{56449A6A-FAD3-4BAB-B318-3BFA11C284C9}" destId="{EA9D65D7-7789-4B67-AB91-71B3F2D0FFFB}" srcOrd="4" destOrd="0" presId="urn:microsoft.com/office/officeart/2018/2/layout/IconVerticalSolidList"/>
    <dgm:cxn modelId="{82F43AEB-3B3B-4277-9FD3-C632447C9876}" type="presParOf" srcId="{EA9D65D7-7789-4B67-AB91-71B3F2D0FFFB}" destId="{EC5AD089-6DBE-4FF4-AF14-0B885430D32F}" srcOrd="0" destOrd="0" presId="urn:microsoft.com/office/officeart/2018/2/layout/IconVerticalSolidList"/>
    <dgm:cxn modelId="{36232569-21E6-49E7-9B3B-D50383E427BB}" type="presParOf" srcId="{EA9D65D7-7789-4B67-AB91-71B3F2D0FFFB}" destId="{1B24A80F-E0B2-4A0A-8726-5453BDFC75B1}" srcOrd="1" destOrd="0" presId="urn:microsoft.com/office/officeart/2018/2/layout/IconVerticalSolidList"/>
    <dgm:cxn modelId="{FE340AA3-D282-4A17-A6BA-1AAC592815B3}" type="presParOf" srcId="{EA9D65D7-7789-4B67-AB91-71B3F2D0FFFB}" destId="{4CF068EE-50FE-47C9-AC39-7E2F379006E9}" srcOrd="2" destOrd="0" presId="urn:microsoft.com/office/officeart/2018/2/layout/IconVerticalSolidList"/>
    <dgm:cxn modelId="{9F3AA42C-D925-4381-BAE2-C2B1812F3580}" type="presParOf" srcId="{EA9D65D7-7789-4B67-AB91-71B3F2D0FFFB}" destId="{E09B26D0-2C36-477E-9172-DA5C352C99EB}" srcOrd="3" destOrd="0" presId="urn:microsoft.com/office/officeart/2018/2/layout/IconVerticalSolidList"/>
    <dgm:cxn modelId="{19B830D8-B81C-410B-A430-1671B90909C4}" type="presParOf" srcId="{56449A6A-FAD3-4BAB-B318-3BFA11C284C9}" destId="{FE425436-51C5-4E31-B922-618CED539ABB}" srcOrd="5" destOrd="0" presId="urn:microsoft.com/office/officeart/2018/2/layout/IconVerticalSolidList"/>
    <dgm:cxn modelId="{43046E6B-DA85-4055-933C-D603D2D4D680}" type="presParOf" srcId="{56449A6A-FAD3-4BAB-B318-3BFA11C284C9}" destId="{6F728AC7-E297-4FB4-8310-CEFF2624D3BA}" srcOrd="6" destOrd="0" presId="urn:microsoft.com/office/officeart/2018/2/layout/IconVerticalSolidList"/>
    <dgm:cxn modelId="{BB91AC7B-B6F5-4EFD-8CD7-EA1AF2A9DAEF}" type="presParOf" srcId="{6F728AC7-E297-4FB4-8310-CEFF2624D3BA}" destId="{960D4859-26A4-47DA-A430-207E0C5901F9}" srcOrd="0" destOrd="0" presId="urn:microsoft.com/office/officeart/2018/2/layout/IconVerticalSolidList"/>
    <dgm:cxn modelId="{B81CC3B7-CD9F-406D-9C54-7989BE8E531F}" type="presParOf" srcId="{6F728AC7-E297-4FB4-8310-CEFF2624D3BA}" destId="{F927E2C7-EF08-4451-B2AA-85EC74B5A0F6}" srcOrd="1" destOrd="0" presId="urn:microsoft.com/office/officeart/2018/2/layout/IconVerticalSolidList"/>
    <dgm:cxn modelId="{E1CCAF86-A2C5-4146-B635-C809879D19EF}" type="presParOf" srcId="{6F728AC7-E297-4FB4-8310-CEFF2624D3BA}" destId="{89BBAC4C-C7BD-402B-9D50-3C9F2491F164}" srcOrd="2" destOrd="0" presId="urn:microsoft.com/office/officeart/2018/2/layout/IconVerticalSolidList"/>
    <dgm:cxn modelId="{19ABC7D7-97DE-420A-A2AB-F2BD40B2AA3B}" type="presParOf" srcId="{6F728AC7-E297-4FB4-8310-CEFF2624D3BA}" destId="{274A64ED-EC30-42DF-B635-99FDB6FBEE59}" srcOrd="3" destOrd="0" presId="urn:microsoft.com/office/officeart/2018/2/layout/IconVerticalSolidList"/>
    <dgm:cxn modelId="{6605CB6C-2DFC-41A1-BF40-B5CD5DB9A767}" type="presParOf" srcId="{56449A6A-FAD3-4BAB-B318-3BFA11C284C9}" destId="{9E8DFC2F-5C17-43CF-A351-8DBB5CC94F6F}" srcOrd="7" destOrd="0" presId="urn:microsoft.com/office/officeart/2018/2/layout/IconVerticalSolidList"/>
    <dgm:cxn modelId="{EE299363-2849-4B47-8516-A46F07E002ED}" type="presParOf" srcId="{56449A6A-FAD3-4BAB-B318-3BFA11C284C9}" destId="{E5CDCAE6-B4EA-43E5-BD0E-7349BBC8AEE7}" srcOrd="8" destOrd="0" presId="urn:microsoft.com/office/officeart/2018/2/layout/IconVerticalSolidList"/>
    <dgm:cxn modelId="{04C38D09-2F87-4326-B9D0-7DD0FAB7F782}" type="presParOf" srcId="{E5CDCAE6-B4EA-43E5-BD0E-7349BBC8AEE7}" destId="{7E986CA1-8854-4A39-B33C-BAB7FB151210}" srcOrd="0" destOrd="0" presId="urn:microsoft.com/office/officeart/2018/2/layout/IconVerticalSolidList"/>
    <dgm:cxn modelId="{AC7BC12E-966E-472F-8AA9-0460A05E3AA0}" type="presParOf" srcId="{E5CDCAE6-B4EA-43E5-BD0E-7349BBC8AEE7}" destId="{FAC05D12-72E6-4419-806C-6142B88CC168}" srcOrd="1" destOrd="0" presId="urn:microsoft.com/office/officeart/2018/2/layout/IconVerticalSolidList"/>
    <dgm:cxn modelId="{8AB7492F-F56E-4148-B5F0-0B87971DD10E}" type="presParOf" srcId="{E5CDCAE6-B4EA-43E5-BD0E-7349BBC8AEE7}" destId="{44B3E66A-F864-480B-8471-078789A971AE}" srcOrd="2" destOrd="0" presId="urn:microsoft.com/office/officeart/2018/2/layout/IconVerticalSolidList"/>
    <dgm:cxn modelId="{B9250C26-F85B-415F-9ED5-BC8779DB4BBC}" type="presParOf" srcId="{E5CDCAE6-B4EA-43E5-BD0E-7349BBC8AEE7}" destId="{21159702-A4BA-43E9-A9F9-BE8911448A9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DF3DFC-52EE-451B-992F-43A94D6AF74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7B98BB3-7268-4688-BA6A-226F7C7A44B4}">
      <dgm:prSet custT="1"/>
      <dgm:spPr/>
      <dgm:t>
        <a:bodyPr/>
        <a:lstStyle/>
        <a:p>
          <a:pPr>
            <a:lnSpc>
              <a:spcPct val="100000"/>
            </a:lnSpc>
          </a:pPr>
          <a:r>
            <a:rPr lang="en-US" sz="2800" dirty="0"/>
            <a:t>Prohibit the use of artificial turf in backyards</a:t>
          </a:r>
        </a:p>
      </dgm:t>
    </dgm:pt>
    <dgm:pt modelId="{1DAD20FF-89FF-4DB2-9BC0-B76AFBF93286}" type="parTrans" cxnId="{5DD6C9C6-C981-4E92-A1FB-AE92957B2F58}">
      <dgm:prSet/>
      <dgm:spPr/>
      <dgm:t>
        <a:bodyPr/>
        <a:lstStyle/>
        <a:p>
          <a:endParaRPr lang="en-US" sz="3200"/>
        </a:p>
      </dgm:t>
    </dgm:pt>
    <dgm:pt modelId="{31761F87-24AD-422A-8F8B-BA5A38A9836F}" type="sibTrans" cxnId="{5DD6C9C6-C981-4E92-A1FB-AE92957B2F58}">
      <dgm:prSet/>
      <dgm:spPr/>
      <dgm:t>
        <a:bodyPr/>
        <a:lstStyle/>
        <a:p>
          <a:endParaRPr lang="en-US" sz="2400"/>
        </a:p>
      </dgm:t>
    </dgm:pt>
    <dgm:pt modelId="{23AEF405-8D98-43F2-AF3E-E9A8EE6257A0}">
      <dgm:prSet custT="1"/>
      <dgm:spPr/>
      <dgm:t>
        <a:bodyPr/>
        <a:lstStyle/>
        <a:p>
          <a:pPr>
            <a:lnSpc>
              <a:spcPct val="100000"/>
            </a:lnSpc>
          </a:pPr>
          <a:r>
            <a:rPr lang="en-US" sz="2800" dirty="0"/>
            <a:t>Require hardscape or turf grass on more than 20% of landscape</a:t>
          </a:r>
        </a:p>
      </dgm:t>
    </dgm:pt>
    <dgm:pt modelId="{D808C83F-D8EE-40C5-84E0-A03688E4FD67}" type="parTrans" cxnId="{1E5FD88F-8921-45FB-AEB1-B3589C0E4D71}">
      <dgm:prSet/>
      <dgm:spPr/>
      <dgm:t>
        <a:bodyPr/>
        <a:lstStyle/>
        <a:p>
          <a:endParaRPr lang="en-US" sz="2400"/>
        </a:p>
      </dgm:t>
    </dgm:pt>
    <dgm:pt modelId="{489D210E-32DA-4462-8F53-E6B3BF4A9BE2}" type="sibTrans" cxnId="{1E5FD88F-8921-45FB-AEB1-B3589C0E4D71}">
      <dgm:prSet/>
      <dgm:spPr/>
      <dgm:t>
        <a:bodyPr/>
        <a:lstStyle/>
        <a:p>
          <a:endParaRPr lang="en-US" sz="2400"/>
        </a:p>
      </dgm:t>
    </dgm:pt>
    <dgm:pt modelId="{C93E326E-9319-456A-82BD-2E331AEA3719}">
      <dgm:prSet custT="1"/>
      <dgm:spPr/>
      <dgm:t>
        <a:bodyPr/>
        <a:lstStyle/>
        <a:p>
          <a:pPr>
            <a:lnSpc>
              <a:spcPct val="100000"/>
            </a:lnSpc>
          </a:pPr>
          <a:r>
            <a:rPr lang="en-US" sz="2800" dirty="0"/>
            <a:t>Prohibit vegetable gardens in front, back, or side yards</a:t>
          </a:r>
        </a:p>
      </dgm:t>
    </dgm:pt>
    <dgm:pt modelId="{7B4ECB3F-8CFD-4CD3-B6A3-A5455C3151CF}" type="parTrans" cxnId="{5D2FBD51-8C87-4CF9-BA4E-819BDA31665D}">
      <dgm:prSet/>
      <dgm:spPr/>
      <dgm:t>
        <a:bodyPr/>
        <a:lstStyle/>
        <a:p>
          <a:endParaRPr lang="en-US" sz="2400"/>
        </a:p>
      </dgm:t>
    </dgm:pt>
    <dgm:pt modelId="{9283B3B8-843C-495B-B547-4B1C34C38A5B}" type="sibTrans" cxnId="{5D2FBD51-8C87-4CF9-BA4E-819BDA31665D}">
      <dgm:prSet/>
      <dgm:spPr/>
      <dgm:t>
        <a:bodyPr/>
        <a:lstStyle/>
        <a:p>
          <a:endParaRPr lang="en-US" sz="2400"/>
        </a:p>
      </dgm:t>
    </dgm:pt>
    <dgm:pt modelId="{56449A6A-FAD3-4BAB-B318-3BFA11C284C9}" type="pres">
      <dgm:prSet presAssocID="{4CDF3DFC-52EE-451B-992F-43A94D6AF747}" presName="root" presStyleCnt="0">
        <dgm:presLayoutVars>
          <dgm:dir/>
          <dgm:resizeHandles val="exact"/>
        </dgm:presLayoutVars>
      </dgm:prSet>
      <dgm:spPr/>
    </dgm:pt>
    <dgm:pt modelId="{57ECCCF3-F1BB-4768-A009-CA8BEE9D6AB5}" type="pres">
      <dgm:prSet presAssocID="{F7B98BB3-7268-4688-BA6A-226F7C7A44B4}" presName="compNode" presStyleCnt="0"/>
      <dgm:spPr/>
    </dgm:pt>
    <dgm:pt modelId="{99563628-8F6A-46FE-A78A-F22918CEE4D3}" type="pres">
      <dgm:prSet presAssocID="{F7B98BB3-7268-4688-BA6A-226F7C7A44B4}" presName="bgRect" presStyleLbl="bgShp" presStyleIdx="0" presStyleCnt="3"/>
      <dgm:spPr/>
    </dgm:pt>
    <dgm:pt modelId="{E98F19E5-D44C-4D03-AD88-17D84F679249}" type="pres">
      <dgm:prSet presAssocID="{F7B98BB3-7268-4688-BA6A-226F7C7A44B4}"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ence with solid fill"/>
        </a:ext>
      </dgm:extLst>
    </dgm:pt>
    <dgm:pt modelId="{20F617E9-C4D1-4B41-B501-08959C03E093}" type="pres">
      <dgm:prSet presAssocID="{F7B98BB3-7268-4688-BA6A-226F7C7A44B4}" presName="spaceRect" presStyleCnt="0"/>
      <dgm:spPr/>
    </dgm:pt>
    <dgm:pt modelId="{636BAE38-4C2C-4E6B-AE40-5075568823B8}" type="pres">
      <dgm:prSet presAssocID="{F7B98BB3-7268-4688-BA6A-226F7C7A44B4}" presName="parTx" presStyleLbl="revTx" presStyleIdx="0" presStyleCnt="3">
        <dgm:presLayoutVars>
          <dgm:chMax val="0"/>
          <dgm:chPref val="0"/>
        </dgm:presLayoutVars>
      </dgm:prSet>
      <dgm:spPr/>
    </dgm:pt>
    <dgm:pt modelId="{6901A230-DEAF-48AD-B00B-BC212DC50633}" type="pres">
      <dgm:prSet presAssocID="{31761F87-24AD-422A-8F8B-BA5A38A9836F}" presName="sibTrans" presStyleCnt="0"/>
      <dgm:spPr/>
    </dgm:pt>
    <dgm:pt modelId="{9B2404CA-EE89-45E7-A4DB-4BBE2D11F21D}" type="pres">
      <dgm:prSet presAssocID="{23AEF405-8D98-43F2-AF3E-E9A8EE6257A0}" presName="compNode" presStyleCnt="0"/>
      <dgm:spPr/>
    </dgm:pt>
    <dgm:pt modelId="{37EE7611-FE88-4FD9-8750-CA2F34C873D7}" type="pres">
      <dgm:prSet presAssocID="{23AEF405-8D98-43F2-AF3E-E9A8EE6257A0}" presName="bgRect" presStyleLbl="bgShp" presStyleIdx="1" presStyleCnt="3"/>
      <dgm:spPr/>
    </dgm:pt>
    <dgm:pt modelId="{8481DEA6-49B5-4829-A874-905A7510A92C}" type="pres">
      <dgm:prSet presAssocID="{23AEF405-8D98-43F2-AF3E-E9A8EE6257A0}"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oad with solid fill"/>
        </a:ext>
      </dgm:extLst>
    </dgm:pt>
    <dgm:pt modelId="{3B6B70A8-2DDF-4F4D-82D4-5B587447773B}" type="pres">
      <dgm:prSet presAssocID="{23AEF405-8D98-43F2-AF3E-E9A8EE6257A0}" presName="spaceRect" presStyleCnt="0"/>
      <dgm:spPr/>
    </dgm:pt>
    <dgm:pt modelId="{6336DEAC-BCDC-472A-8115-6EADE835F0B7}" type="pres">
      <dgm:prSet presAssocID="{23AEF405-8D98-43F2-AF3E-E9A8EE6257A0}" presName="parTx" presStyleLbl="revTx" presStyleIdx="1" presStyleCnt="3">
        <dgm:presLayoutVars>
          <dgm:chMax val="0"/>
          <dgm:chPref val="0"/>
        </dgm:presLayoutVars>
      </dgm:prSet>
      <dgm:spPr/>
    </dgm:pt>
    <dgm:pt modelId="{7AC7551D-06F2-4A4A-9078-54A18C03E4FC}" type="pres">
      <dgm:prSet presAssocID="{489D210E-32DA-4462-8F53-E6B3BF4A9BE2}" presName="sibTrans" presStyleCnt="0"/>
      <dgm:spPr/>
    </dgm:pt>
    <dgm:pt modelId="{A20D604A-C9B1-4A28-B073-87AA95D3513A}" type="pres">
      <dgm:prSet presAssocID="{C93E326E-9319-456A-82BD-2E331AEA3719}" presName="compNode" presStyleCnt="0"/>
      <dgm:spPr/>
    </dgm:pt>
    <dgm:pt modelId="{B67B78CA-A6EF-44FF-A39E-F70EC75C3E1B}" type="pres">
      <dgm:prSet presAssocID="{C93E326E-9319-456A-82BD-2E331AEA3719}" presName="bgRect" presStyleLbl="bgShp" presStyleIdx="2" presStyleCnt="3"/>
      <dgm:spPr/>
    </dgm:pt>
    <dgm:pt modelId="{B0335A43-042E-4BD3-AB8F-424B6C760818}" type="pres">
      <dgm:prSet presAssocID="{C93E326E-9319-456A-82BD-2E331AEA3719}"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rn with solid fill"/>
        </a:ext>
      </dgm:extLst>
    </dgm:pt>
    <dgm:pt modelId="{831FACBF-5518-4EBD-8714-D580721F834E}" type="pres">
      <dgm:prSet presAssocID="{C93E326E-9319-456A-82BD-2E331AEA3719}" presName="spaceRect" presStyleCnt="0"/>
      <dgm:spPr/>
    </dgm:pt>
    <dgm:pt modelId="{82A7FA11-C7F3-445B-971E-CFB94FE6305B}" type="pres">
      <dgm:prSet presAssocID="{C93E326E-9319-456A-82BD-2E331AEA3719}" presName="parTx" presStyleLbl="revTx" presStyleIdx="2" presStyleCnt="3">
        <dgm:presLayoutVars>
          <dgm:chMax val="0"/>
          <dgm:chPref val="0"/>
        </dgm:presLayoutVars>
      </dgm:prSet>
      <dgm:spPr/>
    </dgm:pt>
  </dgm:ptLst>
  <dgm:cxnLst>
    <dgm:cxn modelId="{5D2FBD51-8C87-4CF9-BA4E-819BDA31665D}" srcId="{4CDF3DFC-52EE-451B-992F-43A94D6AF747}" destId="{C93E326E-9319-456A-82BD-2E331AEA3719}" srcOrd="2" destOrd="0" parTransId="{7B4ECB3F-8CFD-4CD3-B6A3-A5455C3151CF}" sibTransId="{9283B3B8-843C-495B-B547-4B1C34C38A5B}"/>
    <dgm:cxn modelId="{1E5FD88F-8921-45FB-AEB1-B3589C0E4D71}" srcId="{4CDF3DFC-52EE-451B-992F-43A94D6AF747}" destId="{23AEF405-8D98-43F2-AF3E-E9A8EE6257A0}" srcOrd="1" destOrd="0" parTransId="{D808C83F-D8EE-40C5-84E0-A03688E4FD67}" sibTransId="{489D210E-32DA-4462-8F53-E6B3BF4A9BE2}"/>
    <dgm:cxn modelId="{57DF4E92-8E9D-4CB7-9897-6A15824030AB}" type="presOf" srcId="{F7B98BB3-7268-4688-BA6A-226F7C7A44B4}" destId="{636BAE38-4C2C-4E6B-AE40-5075568823B8}" srcOrd="0" destOrd="0" presId="urn:microsoft.com/office/officeart/2018/2/layout/IconVerticalSolidList"/>
    <dgm:cxn modelId="{FD6567AC-F555-43EA-8322-91FA39111B09}" type="presOf" srcId="{4CDF3DFC-52EE-451B-992F-43A94D6AF747}" destId="{56449A6A-FAD3-4BAB-B318-3BFA11C284C9}" srcOrd="0" destOrd="0" presId="urn:microsoft.com/office/officeart/2018/2/layout/IconVerticalSolidList"/>
    <dgm:cxn modelId="{5DD6C9C6-C981-4E92-A1FB-AE92957B2F58}" srcId="{4CDF3DFC-52EE-451B-992F-43A94D6AF747}" destId="{F7B98BB3-7268-4688-BA6A-226F7C7A44B4}" srcOrd="0" destOrd="0" parTransId="{1DAD20FF-89FF-4DB2-9BC0-B76AFBF93286}" sibTransId="{31761F87-24AD-422A-8F8B-BA5A38A9836F}"/>
    <dgm:cxn modelId="{65DFF2D2-5EE8-489E-86C6-8D6912C76E03}" type="presOf" srcId="{23AEF405-8D98-43F2-AF3E-E9A8EE6257A0}" destId="{6336DEAC-BCDC-472A-8115-6EADE835F0B7}" srcOrd="0" destOrd="0" presId="urn:microsoft.com/office/officeart/2018/2/layout/IconVerticalSolidList"/>
    <dgm:cxn modelId="{0FB80AF0-9742-448F-877D-4B257F2E2388}" type="presOf" srcId="{C93E326E-9319-456A-82BD-2E331AEA3719}" destId="{82A7FA11-C7F3-445B-971E-CFB94FE6305B}" srcOrd="0" destOrd="0" presId="urn:microsoft.com/office/officeart/2018/2/layout/IconVerticalSolidList"/>
    <dgm:cxn modelId="{6420CBD3-5823-4660-92DA-A0083805E7CC}" type="presParOf" srcId="{56449A6A-FAD3-4BAB-B318-3BFA11C284C9}" destId="{57ECCCF3-F1BB-4768-A009-CA8BEE9D6AB5}" srcOrd="0" destOrd="0" presId="urn:microsoft.com/office/officeart/2018/2/layout/IconVerticalSolidList"/>
    <dgm:cxn modelId="{C03F0F02-7663-4A55-A4A7-821D5378DDF5}" type="presParOf" srcId="{57ECCCF3-F1BB-4768-A009-CA8BEE9D6AB5}" destId="{99563628-8F6A-46FE-A78A-F22918CEE4D3}" srcOrd="0" destOrd="0" presId="urn:microsoft.com/office/officeart/2018/2/layout/IconVerticalSolidList"/>
    <dgm:cxn modelId="{2B37B92C-7CDB-4747-811F-48B1B4718DAC}" type="presParOf" srcId="{57ECCCF3-F1BB-4768-A009-CA8BEE9D6AB5}" destId="{E98F19E5-D44C-4D03-AD88-17D84F679249}" srcOrd="1" destOrd="0" presId="urn:microsoft.com/office/officeart/2018/2/layout/IconVerticalSolidList"/>
    <dgm:cxn modelId="{BDC5C79E-C182-4EC7-877C-5F7BA11B41F4}" type="presParOf" srcId="{57ECCCF3-F1BB-4768-A009-CA8BEE9D6AB5}" destId="{20F617E9-C4D1-4B41-B501-08959C03E093}" srcOrd="2" destOrd="0" presId="urn:microsoft.com/office/officeart/2018/2/layout/IconVerticalSolidList"/>
    <dgm:cxn modelId="{BFC87DC7-DEFE-4806-B7B8-46FADF972413}" type="presParOf" srcId="{57ECCCF3-F1BB-4768-A009-CA8BEE9D6AB5}" destId="{636BAE38-4C2C-4E6B-AE40-5075568823B8}" srcOrd="3" destOrd="0" presId="urn:microsoft.com/office/officeart/2018/2/layout/IconVerticalSolidList"/>
    <dgm:cxn modelId="{D3EDDCCB-966B-4053-A7BE-71FE8B7F94B5}" type="presParOf" srcId="{56449A6A-FAD3-4BAB-B318-3BFA11C284C9}" destId="{6901A230-DEAF-48AD-B00B-BC212DC50633}" srcOrd="1" destOrd="0" presId="urn:microsoft.com/office/officeart/2018/2/layout/IconVerticalSolidList"/>
    <dgm:cxn modelId="{F998B42D-A892-436B-B153-E7BC5A19F92C}" type="presParOf" srcId="{56449A6A-FAD3-4BAB-B318-3BFA11C284C9}" destId="{9B2404CA-EE89-45E7-A4DB-4BBE2D11F21D}" srcOrd="2" destOrd="0" presId="urn:microsoft.com/office/officeart/2018/2/layout/IconVerticalSolidList"/>
    <dgm:cxn modelId="{D8869652-B485-477B-AEB6-A9EF3B02DA30}" type="presParOf" srcId="{9B2404CA-EE89-45E7-A4DB-4BBE2D11F21D}" destId="{37EE7611-FE88-4FD9-8750-CA2F34C873D7}" srcOrd="0" destOrd="0" presId="urn:microsoft.com/office/officeart/2018/2/layout/IconVerticalSolidList"/>
    <dgm:cxn modelId="{54C5D51A-748B-48F3-AF28-139E83DF4D9F}" type="presParOf" srcId="{9B2404CA-EE89-45E7-A4DB-4BBE2D11F21D}" destId="{8481DEA6-49B5-4829-A874-905A7510A92C}" srcOrd="1" destOrd="0" presId="urn:microsoft.com/office/officeart/2018/2/layout/IconVerticalSolidList"/>
    <dgm:cxn modelId="{D8BBE8BB-C164-4951-8CC1-DD3090C5DF9E}" type="presParOf" srcId="{9B2404CA-EE89-45E7-A4DB-4BBE2D11F21D}" destId="{3B6B70A8-2DDF-4F4D-82D4-5B587447773B}" srcOrd="2" destOrd="0" presId="urn:microsoft.com/office/officeart/2018/2/layout/IconVerticalSolidList"/>
    <dgm:cxn modelId="{C55C499C-5511-4C34-9711-56508B87EFA5}" type="presParOf" srcId="{9B2404CA-EE89-45E7-A4DB-4BBE2D11F21D}" destId="{6336DEAC-BCDC-472A-8115-6EADE835F0B7}" srcOrd="3" destOrd="0" presId="urn:microsoft.com/office/officeart/2018/2/layout/IconVerticalSolidList"/>
    <dgm:cxn modelId="{B23AF044-6291-4C7F-814D-67CD371E4A09}" type="presParOf" srcId="{56449A6A-FAD3-4BAB-B318-3BFA11C284C9}" destId="{7AC7551D-06F2-4A4A-9078-54A18C03E4FC}" srcOrd="3" destOrd="0" presId="urn:microsoft.com/office/officeart/2018/2/layout/IconVerticalSolidList"/>
    <dgm:cxn modelId="{756B4061-7E97-41FB-AEBF-192F4CE18966}" type="presParOf" srcId="{56449A6A-FAD3-4BAB-B318-3BFA11C284C9}" destId="{A20D604A-C9B1-4A28-B073-87AA95D3513A}" srcOrd="4" destOrd="0" presId="urn:microsoft.com/office/officeart/2018/2/layout/IconVerticalSolidList"/>
    <dgm:cxn modelId="{006128B2-9422-4A8C-B1EA-5278FAABE72A}" type="presParOf" srcId="{A20D604A-C9B1-4A28-B073-87AA95D3513A}" destId="{B67B78CA-A6EF-44FF-A39E-F70EC75C3E1B}" srcOrd="0" destOrd="0" presId="urn:microsoft.com/office/officeart/2018/2/layout/IconVerticalSolidList"/>
    <dgm:cxn modelId="{1C5AEFEC-FD33-4CEA-A326-D0DE516B37EC}" type="presParOf" srcId="{A20D604A-C9B1-4A28-B073-87AA95D3513A}" destId="{B0335A43-042E-4BD3-AB8F-424B6C760818}" srcOrd="1" destOrd="0" presId="urn:microsoft.com/office/officeart/2018/2/layout/IconVerticalSolidList"/>
    <dgm:cxn modelId="{6B59AF81-501A-48F6-9505-FC30B8F30A05}" type="presParOf" srcId="{A20D604A-C9B1-4A28-B073-87AA95D3513A}" destId="{831FACBF-5518-4EBD-8714-D580721F834E}" srcOrd="2" destOrd="0" presId="urn:microsoft.com/office/officeart/2018/2/layout/IconVerticalSolidList"/>
    <dgm:cxn modelId="{931A31E7-165A-4CDC-B330-0D0E466159F4}" type="presParOf" srcId="{A20D604A-C9B1-4A28-B073-87AA95D3513A}" destId="{82A7FA11-C7F3-445B-971E-CFB94FE6305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DF3DFC-52EE-451B-992F-43A94D6AF74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A8BBF5E-AC8D-42D8-B8AB-895E1328AF4B}">
      <dgm:prSet custT="1"/>
      <dgm:spPr/>
      <dgm:t>
        <a:bodyPr/>
        <a:lstStyle/>
        <a:p>
          <a:pPr>
            <a:lnSpc>
              <a:spcPct val="100000"/>
            </a:lnSpc>
          </a:pPr>
          <a:r>
            <a:rPr lang="en-US" sz="2800" b="1" dirty="0">
              <a:solidFill>
                <a:schemeClr val="accent2"/>
              </a:solidFill>
            </a:rPr>
            <a:t>CAN</a:t>
          </a:r>
          <a:r>
            <a:rPr lang="en-US" sz="2800" dirty="0"/>
            <a:t> enforce design or aesthetic guidelines, including plant lists </a:t>
          </a:r>
        </a:p>
      </dgm:t>
    </dgm:pt>
    <dgm:pt modelId="{4098B1CF-7AA0-42CF-9430-80B549211818}" type="parTrans" cxnId="{96C15CFC-DFDA-4E2B-8B8A-5BD4D96A485A}">
      <dgm:prSet/>
      <dgm:spPr/>
      <dgm:t>
        <a:bodyPr/>
        <a:lstStyle/>
        <a:p>
          <a:endParaRPr lang="en-US" sz="2400"/>
        </a:p>
      </dgm:t>
    </dgm:pt>
    <dgm:pt modelId="{1502DEC9-1B2C-43A8-B7F4-1A06E5F7029B}" type="sibTrans" cxnId="{96C15CFC-DFDA-4E2B-8B8A-5BD4D96A485A}">
      <dgm:prSet/>
      <dgm:spPr/>
      <dgm:t>
        <a:bodyPr/>
        <a:lstStyle/>
        <a:p>
          <a:endParaRPr lang="en-US" sz="2400"/>
        </a:p>
      </dgm:t>
    </dgm:pt>
    <dgm:pt modelId="{500529FC-8084-436D-80D6-643294E3798B}">
      <dgm:prSet custT="1"/>
      <dgm:spPr/>
      <dgm:t>
        <a:bodyPr/>
        <a:lstStyle/>
        <a:p>
          <a:pPr>
            <a:lnSpc>
              <a:spcPct val="100000"/>
            </a:lnSpc>
          </a:pPr>
          <a:r>
            <a:rPr lang="en-US" sz="2800" b="1" dirty="0"/>
            <a:t>MUST</a:t>
          </a:r>
          <a:r>
            <a:rPr lang="en-US" sz="2800" dirty="0"/>
            <a:t> provide 3 pre-approved waterwise designs</a:t>
          </a:r>
        </a:p>
      </dgm:t>
    </dgm:pt>
    <dgm:pt modelId="{362D65B7-707E-486E-AA88-F115001C669D}" type="parTrans" cxnId="{2F708EC7-E154-4315-854C-FF19CEF93741}">
      <dgm:prSet/>
      <dgm:spPr/>
      <dgm:t>
        <a:bodyPr/>
        <a:lstStyle/>
        <a:p>
          <a:endParaRPr lang="en-US" sz="2000"/>
        </a:p>
      </dgm:t>
    </dgm:pt>
    <dgm:pt modelId="{6EDFC2E2-FC9C-4328-9A13-C13A4D43FCD7}" type="sibTrans" cxnId="{2F708EC7-E154-4315-854C-FF19CEF93741}">
      <dgm:prSet/>
      <dgm:spPr/>
      <dgm:t>
        <a:bodyPr/>
        <a:lstStyle/>
        <a:p>
          <a:endParaRPr lang="en-US" sz="2000"/>
        </a:p>
      </dgm:t>
    </dgm:pt>
    <dgm:pt modelId="{48F6714B-CF6C-4A17-BA67-3E9CAD33A4BF}">
      <dgm:prSet custT="1"/>
      <dgm:spPr/>
      <dgm:t>
        <a:bodyPr/>
        <a:lstStyle/>
        <a:p>
          <a:pPr>
            <a:lnSpc>
              <a:spcPct val="100000"/>
            </a:lnSpc>
          </a:pPr>
          <a:r>
            <a:rPr lang="en-US" sz="2800" b="1" dirty="0"/>
            <a:t>MUST</a:t>
          </a:r>
          <a:r>
            <a:rPr lang="en-US" sz="2800" dirty="0"/>
            <a:t> allow at least 80% of landscape to be drought-tolerant plantings</a:t>
          </a:r>
        </a:p>
      </dgm:t>
    </dgm:pt>
    <dgm:pt modelId="{29C2A888-C7B9-4EC4-9333-3009CA6443EF}" type="parTrans" cxnId="{F668FA9F-1AE4-4E47-8A2A-065FCD8B5E4E}">
      <dgm:prSet/>
      <dgm:spPr/>
      <dgm:t>
        <a:bodyPr/>
        <a:lstStyle/>
        <a:p>
          <a:endParaRPr lang="en-US"/>
        </a:p>
      </dgm:t>
    </dgm:pt>
    <dgm:pt modelId="{343BE3E6-371F-4DB3-870D-93B775D20068}" type="sibTrans" cxnId="{F668FA9F-1AE4-4E47-8A2A-065FCD8B5E4E}">
      <dgm:prSet/>
      <dgm:spPr/>
      <dgm:t>
        <a:bodyPr/>
        <a:lstStyle/>
        <a:p>
          <a:endParaRPr lang="en-US"/>
        </a:p>
      </dgm:t>
    </dgm:pt>
    <dgm:pt modelId="{56449A6A-FAD3-4BAB-B318-3BFA11C284C9}" type="pres">
      <dgm:prSet presAssocID="{4CDF3DFC-52EE-451B-992F-43A94D6AF747}" presName="root" presStyleCnt="0">
        <dgm:presLayoutVars>
          <dgm:dir/>
          <dgm:resizeHandles val="exact"/>
        </dgm:presLayoutVars>
      </dgm:prSet>
      <dgm:spPr/>
    </dgm:pt>
    <dgm:pt modelId="{EA9D65D7-7789-4B67-AB91-71B3F2D0FFFB}" type="pres">
      <dgm:prSet presAssocID="{1A8BBF5E-AC8D-42D8-B8AB-895E1328AF4B}" presName="compNode" presStyleCnt="0"/>
      <dgm:spPr/>
    </dgm:pt>
    <dgm:pt modelId="{EC5AD089-6DBE-4FF4-AF14-0B885430D32F}" type="pres">
      <dgm:prSet presAssocID="{1A8BBF5E-AC8D-42D8-B8AB-895E1328AF4B}" presName="bgRect" presStyleLbl="bgShp" presStyleIdx="0" presStyleCnt="3" custLinFactNeighborX="-2610"/>
      <dgm:spPr/>
    </dgm:pt>
    <dgm:pt modelId="{1B24A80F-E0B2-4A0A-8726-5453BDFC75B1}" type="pres">
      <dgm:prSet presAssocID="{1A8BBF5E-AC8D-42D8-B8AB-895E1328AF4B}"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osed book with solid fill"/>
        </a:ext>
      </dgm:extLst>
    </dgm:pt>
    <dgm:pt modelId="{4CF068EE-50FE-47C9-AC39-7E2F379006E9}" type="pres">
      <dgm:prSet presAssocID="{1A8BBF5E-AC8D-42D8-B8AB-895E1328AF4B}" presName="spaceRect" presStyleCnt="0"/>
      <dgm:spPr/>
    </dgm:pt>
    <dgm:pt modelId="{E09B26D0-2C36-477E-9172-DA5C352C99EB}" type="pres">
      <dgm:prSet presAssocID="{1A8BBF5E-AC8D-42D8-B8AB-895E1328AF4B}" presName="parTx" presStyleLbl="revTx" presStyleIdx="0" presStyleCnt="3">
        <dgm:presLayoutVars>
          <dgm:chMax val="0"/>
          <dgm:chPref val="0"/>
        </dgm:presLayoutVars>
      </dgm:prSet>
      <dgm:spPr/>
    </dgm:pt>
    <dgm:pt modelId="{73A1E0AF-15A6-41E0-8421-22BA719811C8}" type="pres">
      <dgm:prSet presAssocID="{1502DEC9-1B2C-43A8-B7F4-1A06E5F7029B}" presName="sibTrans" presStyleCnt="0"/>
      <dgm:spPr/>
    </dgm:pt>
    <dgm:pt modelId="{9BCFC202-A5F4-4608-8595-149635D1543C}" type="pres">
      <dgm:prSet presAssocID="{48F6714B-CF6C-4A17-BA67-3E9CAD33A4BF}" presName="compNode" presStyleCnt="0"/>
      <dgm:spPr/>
    </dgm:pt>
    <dgm:pt modelId="{3503432B-719F-4744-9266-A8CA22118611}" type="pres">
      <dgm:prSet presAssocID="{48F6714B-CF6C-4A17-BA67-3E9CAD33A4BF}" presName="bgRect" presStyleLbl="bgShp" presStyleIdx="1" presStyleCnt="3"/>
      <dgm:spPr/>
    </dgm:pt>
    <dgm:pt modelId="{E6E79D89-0369-49EB-8D18-ABC3499CAF7E}" type="pres">
      <dgm:prSet presAssocID="{48F6714B-CF6C-4A17-BA67-3E9CAD33A4BF}"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ainforest with solid fill"/>
        </a:ext>
      </dgm:extLst>
    </dgm:pt>
    <dgm:pt modelId="{CB84BB7D-1577-4848-9B21-C5C3542813BF}" type="pres">
      <dgm:prSet presAssocID="{48F6714B-CF6C-4A17-BA67-3E9CAD33A4BF}" presName="spaceRect" presStyleCnt="0"/>
      <dgm:spPr/>
    </dgm:pt>
    <dgm:pt modelId="{9D641238-F971-497A-89DC-B46F2BC5BC67}" type="pres">
      <dgm:prSet presAssocID="{48F6714B-CF6C-4A17-BA67-3E9CAD33A4BF}" presName="parTx" presStyleLbl="revTx" presStyleIdx="1" presStyleCnt="3">
        <dgm:presLayoutVars>
          <dgm:chMax val="0"/>
          <dgm:chPref val="0"/>
        </dgm:presLayoutVars>
      </dgm:prSet>
      <dgm:spPr/>
    </dgm:pt>
    <dgm:pt modelId="{BF89EB4D-9D51-4ACF-A792-37B487194976}" type="pres">
      <dgm:prSet presAssocID="{343BE3E6-371F-4DB3-870D-93B775D20068}" presName="sibTrans" presStyleCnt="0"/>
      <dgm:spPr/>
    </dgm:pt>
    <dgm:pt modelId="{EF1B2769-543F-476B-A198-3330E3B69A5D}" type="pres">
      <dgm:prSet presAssocID="{500529FC-8084-436D-80D6-643294E3798B}" presName="compNode" presStyleCnt="0"/>
      <dgm:spPr/>
    </dgm:pt>
    <dgm:pt modelId="{200B6217-C61E-42C5-A3A3-B10EB51F10D9}" type="pres">
      <dgm:prSet presAssocID="{500529FC-8084-436D-80D6-643294E3798B}" presName="bgRect" presStyleLbl="bgShp" presStyleIdx="2" presStyleCnt="3"/>
      <dgm:spPr/>
    </dgm:pt>
    <dgm:pt modelId="{F91084FC-21CB-474B-8D53-43815C48019D}" type="pres">
      <dgm:prSet presAssocID="{500529FC-8084-436D-80D6-643294E3798B}"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lueprint with solid fill"/>
        </a:ext>
      </dgm:extLst>
    </dgm:pt>
    <dgm:pt modelId="{94AA885E-D347-4382-B8E8-39909B0A11E6}" type="pres">
      <dgm:prSet presAssocID="{500529FC-8084-436D-80D6-643294E3798B}" presName="spaceRect" presStyleCnt="0"/>
      <dgm:spPr/>
    </dgm:pt>
    <dgm:pt modelId="{FB279225-C018-4741-80E4-702A87A49387}" type="pres">
      <dgm:prSet presAssocID="{500529FC-8084-436D-80D6-643294E3798B}" presName="parTx" presStyleLbl="revTx" presStyleIdx="2" presStyleCnt="3">
        <dgm:presLayoutVars>
          <dgm:chMax val="0"/>
          <dgm:chPref val="0"/>
        </dgm:presLayoutVars>
      </dgm:prSet>
      <dgm:spPr/>
    </dgm:pt>
  </dgm:ptLst>
  <dgm:cxnLst>
    <dgm:cxn modelId="{5708DE8D-D8FA-46C1-B876-D3E862824C25}" type="presOf" srcId="{500529FC-8084-436D-80D6-643294E3798B}" destId="{FB279225-C018-4741-80E4-702A87A49387}" srcOrd="0" destOrd="0" presId="urn:microsoft.com/office/officeart/2018/2/layout/IconVerticalSolidList"/>
    <dgm:cxn modelId="{F668FA9F-1AE4-4E47-8A2A-065FCD8B5E4E}" srcId="{4CDF3DFC-52EE-451B-992F-43A94D6AF747}" destId="{48F6714B-CF6C-4A17-BA67-3E9CAD33A4BF}" srcOrd="1" destOrd="0" parTransId="{29C2A888-C7B9-4EC4-9333-3009CA6443EF}" sibTransId="{343BE3E6-371F-4DB3-870D-93B775D20068}"/>
    <dgm:cxn modelId="{FD6567AC-F555-43EA-8322-91FA39111B09}" type="presOf" srcId="{4CDF3DFC-52EE-451B-992F-43A94D6AF747}" destId="{56449A6A-FAD3-4BAB-B318-3BFA11C284C9}" srcOrd="0" destOrd="0" presId="urn:microsoft.com/office/officeart/2018/2/layout/IconVerticalSolidList"/>
    <dgm:cxn modelId="{2F708EC7-E154-4315-854C-FF19CEF93741}" srcId="{4CDF3DFC-52EE-451B-992F-43A94D6AF747}" destId="{500529FC-8084-436D-80D6-643294E3798B}" srcOrd="2" destOrd="0" parTransId="{362D65B7-707E-486E-AA88-F115001C669D}" sibTransId="{6EDFC2E2-FC9C-4328-9A13-C13A4D43FCD7}"/>
    <dgm:cxn modelId="{7E9FC7CB-81CC-45E6-8103-FFD3EDA96126}" type="presOf" srcId="{48F6714B-CF6C-4A17-BA67-3E9CAD33A4BF}" destId="{9D641238-F971-497A-89DC-B46F2BC5BC67}" srcOrd="0" destOrd="0" presId="urn:microsoft.com/office/officeart/2018/2/layout/IconVerticalSolidList"/>
    <dgm:cxn modelId="{1B4654D7-AF8B-4035-9EB4-2F40E5F6EC54}" type="presOf" srcId="{1A8BBF5E-AC8D-42D8-B8AB-895E1328AF4B}" destId="{E09B26D0-2C36-477E-9172-DA5C352C99EB}" srcOrd="0" destOrd="0" presId="urn:microsoft.com/office/officeart/2018/2/layout/IconVerticalSolidList"/>
    <dgm:cxn modelId="{96C15CFC-DFDA-4E2B-8B8A-5BD4D96A485A}" srcId="{4CDF3DFC-52EE-451B-992F-43A94D6AF747}" destId="{1A8BBF5E-AC8D-42D8-B8AB-895E1328AF4B}" srcOrd="0" destOrd="0" parTransId="{4098B1CF-7AA0-42CF-9430-80B549211818}" sibTransId="{1502DEC9-1B2C-43A8-B7F4-1A06E5F7029B}"/>
    <dgm:cxn modelId="{681BF09A-08A4-4510-A698-BE643C9C6F31}" type="presParOf" srcId="{56449A6A-FAD3-4BAB-B318-3BFA11C284C9}" destId="{EA9D65D7-7789-4B67-AB91-71B3F2D0FFFB}" srcOrd="0" destOrd="0" presId="urn:microsoft.com/office/officeart/2018/2/layout/IconVerticalSolidList"/>
    <dgm:cxn modelId="{82F43AEB-3B3B-4277-9FD3-C632447C9876}" type="presParOf" srcId="{EA9D65D7-7789-4B67-AB91-71B3F2D0FFFB}" destId="{EC5AD089-6DBE-4FF4-AF14-0B885430D32F}" srcOrd="0" destOrd="0" presId="urn:microsoft.com/office/officeart/2018/2/layout/IconVerticalSolidList"/>
    <dgm:cxn modelId="{36232569-21E6-49E7-9B3B-D50383E427BB}" type="presParOf" srcId="{EA9D65D7-7789-4B67-AB91-71B3F2D0FFFB}" destId="{1B24A80F-E0B2-4A0A-8726-5453BDFC75B1}" srcOrd="1" destOrd="0" presId="urn:microsoft.com/office/officeart/2018/2/layout/IconVerticalSolidList"/>
    <dgm:cxn modelId="{FE340AA3-D282-4A17-A6BA-1AAC592815B3}" type="presParOf" srcId="{EA9D65D7-7789-4B67-AB91-71B3F2D0FFFB}" destId="{4CF068EE-50FE-47C9-AC39-7E2F379006E9}" srcOrd="2" destOrd="0" presId="urn:microsoft.com/office/officeart/2018/2/layout/IconVerticalSolidList"/>
    <dgm:cxn modelId="{9F3AA42C-D925-4381-BAE2-C2B1812F3580}" type="presParOf" srcId="{EA9D65D7-7789-4B67-AB91-71B3F2D0FFFB}" destId="{E09B26D0-2C36-477E-9172-DA5C352C99EB}" srcOrd="3" destOrd="0" presId="urn:microsoft.com/office/officeart/2018/2/layout/IconVerticalSolidList"/>
    <dgm:cxn modelId="{C27F1F20-F1DE-433C-B198-D0DED45D9B6F}" type="presParOf" srcId="{56449A6A-FAD3-4BAB-B318-3BFA11C284C9}" destId="{73A1E0AF-15A6-41E0-8421-22BA719811C8}" srcOrd="1" destOrd="0" presId="urn:microsoft.com/office/officeart/2018/2/layout/IconVerticalSolidList"/>
    <dgm:cxn modelId="{39F97E47-A5CA-47CF-B6FC-5C471DECBF90}" type="presParOf" srcId="{56449A6A-FAD3-4BAB-B318-3BFA11C284C9}" destId="{9BCFC202-A5F4-4608-8595-149635D1543C}" srcOrd="2" destOrd="0" presId="urn:microsoft.com/office/officeart/2018/2/layout/IconVerticalSolidList"/>
    <dgm:cxn modelId="{EB84D83E-0AB0-46F8-9401-7155838DB086}" type="presParOf" srcId="{9BCFC202-A5F4-4608-8595-149635D1543C}" destId="{3503432B-719F-4744-9266-A8CA22118611}" srcOrd="0" destOrd="0" presId="urn:microsoft.com/office/officeart/2018/2/layout/IconVerticalSolidList"/>
    <dgm:cxn modelId="{DB42F265-A076-45D5-A314-756AA2CFE0FA}" type="presParOf" srcId="{9BCFC202-A5F4-4608-8595-149635D1543C}" destId="{E6E79D89-0369-49EB-8D18-ABC3499CAF7E}" srcOrd="1" destOrd="0" presId="urn:microsoft.com/office/officeart/2018/2/layout/IconVerticalSolidList"/>
    <dgm:cxn modelId="{88C1FDD5-D49E-4E46-9E33-B54D026B76EE}" type="presParOf" srcId="{9BCFC202-A5F4-4608-8595-149635D1543C}" destId="{CB84BB7D-1577-4848-9B21-C5C3542813BF}" srcOrd="2" destOrd="0" presId="urn:microsoft.com/office/officeart/2018/2/layout/IconVerticalSolidList"/>
    <dgm:cxn modelId="{48707E6B-A1BD-4A77-BAE1-9E428E407DA4}" type="presParOf" srcId="{9BCFC202-A5F4-4608-8595-149635D1543C}" destId="{9D641238-F971-497A-89DC-B46F2BC5BC67}" srcOrd="3" destOrd="0" presId="urn:microsoft.com/office/officeart/2018/2/layout/IconVerticalSolidList"/>
    <dgm:cxn modelId="{BD17EADC-279A-44FF-A7D7-2A9295496E96}" type="presParOf" srcId="{56449A6A-FAD3-4BAB-B318-3BFA11C284C9}" destId="{BF89EB4D-9D51-4ACF-A792-37B487194976}" srcOrd="3" destOrd="0" presId="urn:microsoft.com/office/officeart/2018/2/layout/IconVerticalSolidList"/>
    <dgm:cxn modelId="{DE8E4CAB-DAC9-46CC-BB2C-16D3615249C1}" type="presParOf" srcId="{56449A6A-FAD3-4BAB-B318-3BFA11C284C9}" destId="{EF1B2769-543F-476B-A198-3330E3B69A5D}" srcOrd="4" destOrd="0" presId="urn:microsoft.com/office/officeart/2018/2/layout/IconVerticalSolidList"/>
    <dgm:cxn modelId="{53E2E742-AD97-4972-B9D2-0DF15772F949}" type="presParOf" srcId="{EF1B2769-543F-476B-A198-3330E3B69A5D}" destId="{200B6217-C61E-42C5-A3A3-B10EB51F10D9}" srcOrd="0" destOrd="0" presId="urn:microsoft.com/office/officeart/2018/2/layout/IconVerticalSolidList"/>
    <dgm:cxn modelId="{AAAA5EBE-9CF1-4CA4-BC04-362C0AEB9ED0}" type="presParOf" srcId="{EF1B2769-543F-476B-A198-3330E3B69A5D}" destId="{F91084FC-21CB-474B-8D53-43815C48019D}" srcOrd="1" destOrd="0" presId="urn:microsoft.com/office/officeart/2018/2/layout/IconVerticalSolidList"/>
    <dgm:cxn modelId="{4DC130DE-406A-4C6C-9A50-3FA917D147B1}" type="presParOf" srcId="{EF1B2769-543F-476B-A198-3330E3B69A5D}" destId="{94AA885E-D347-4382-B8E8-39909B0A11E6}" srcOrd="2" destOrd="0" presId="urn:microsoft.com/office/officeart/2018/2/layout/IconVerticalSolidList"/>
    <dgm:cxn modelId="{A582F41A-FDA3-4A58-A7F7-259327B672FB}" type="presParOf" srcId="{EF1B2769-543F-476B-A198-3330E3B69A5D}" destId="{FB279225-C018-4741-80E4-702A87A4938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2274A4-7A2E-433B-BDAB-98D9E039C80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24773EC-A383-4E69-8415-61A46ED15809}">
      <dgm:prSet/>
      <dgm:spPr/>
      <dgm:t>
        <a:bodyPr/>
        <a:lstStyle/>
        <a:p>
          <a:r>
            <a:rPr lang="en-US" dirty="0"/>
            <a:t>Expert Guidance</a:t>
          </a:r>
        </a:p>
      </dgm:t>
    </dgm:pt>
    <dgm:pt modelId="{9A3F4C26-5354-402D-86CC-6820FEBE83BF}" type="parTrans" cxnId="{966D6CC9-A58D-4284-BC18-02D862ADB853}">
      <dgm:prSet/>
      <dgm:spPr/>
      <dgm:t>
        <a:bodyPr/>
        <a:lstStyle/>
        <a:p>
          <a:endParaRPr lang="en-US"/>
        </a:p>
      </dgm:t>
    </dgm:pt>
    <dgm:pt modelId="{F6B379DD-A3DF-4D23-B589-2FCA55852F39}" type="sibTrans" cxnId="{966D6CC9-A58D-4284-BC18-02D862ADB853}">
      <dgm:prSet/>
      <dgm:spPr/>
      <dgm:t>
        <a:bodyPr/>
        <a:lstStyle/>
        <a:p>
          <a:endParaRPr lang="en-US"/>
        </a:p>
      </dgm:t>
    </dgm:pt>
    <dgm:pt modelId="{F4F5F82B-8A36-4E77-B494-CD91C39A5557}">
      <dgm:prSet/>
      <dgm:spPr/>
      <dgm:t>
        <a:bodyPr/>
        <a:lstStyle/>
        <a:p>
          <a:r>
            <a:rPr lang="en-US"/>
            <a:t>Non-Residential Properties</a:t>
          </a:r>
        </a:p>
      </dgm:t>
    </dgm:pt>
    <dgm:pt modelId="{0860893A-5D23-4DF0-A1A2-3ADD270C26B2}" type="parTrans" cxnId="{E0898F7F-8D7D-464D-9AEA-FC92A7B01DB4}">
      <dgm:prSet/>
      <dgm:spPr/>
      <dgm:t>
        <a:bodyPr/>
        <a:lstStyle/>
        <a:p>
          <a:endParaRPr lang="en-US"/>
        </a:p>
      </dgm:t>
    </dgm:pt>
    <dgm:pt modelId="{52334B56-5D6E-4E8F-B412-D92CDC24249C}" type="sibTrans" cxnId="{E0898F7F-8D7D-464D-9AEA-FC92A7B01DB4}">
      <dgm:prSet/>
      <dgm:spPr/>
      <dgm:t>
        <a:bodyPr/>
        <a:lstStyle/>
        <a:p>
          <a:endParaRPr lang="en-US"/>
        </a:p>
      </dgm:t>
    </dgm:pt>
    <dgm:pt modelId="{4232DF68-DC44-4E2B-AC74-22417C47B9EB}">
      <dgm:prSet/>
      <dgm:spPr/>
      <dgm:t>
        <a:bodyPr/>
        <a:lstStyle/>
        <a:p>
          <a:r>
            <a:rPr lang="en-US" dirty="0"/>
            <a:t>Increased 2026 Capacity</a:t>
          </a:r>
        </a:p>
      </dgm:t>
    </dgm:pt>
    <dgm:pt modelId="{8F447911-A6EE-43D8-931D-C677046B731C}" type="parTrans" cxnId="{6877A1AD-9EDE-409C-882B-C35C90783EB5}">
      <dgm:prSet/>
      <dgm:spPr/>
      <dgm:t>
        <a:bodyPr/>
        <a:lstStyle/>
        <a:p>
          <a:endParaRPr lang="en-US"/>
        </a:p>
      </dgm:t>
    </dgm:pt>
    <dgm:pt modelId="{13ABB064-9588-4648-A08C-9C21B060712D}" type="sibTrans" cxnId="{6877A1AD-9EDE-409C-882B-C35C90783EB5}">
      <dgm:prSet/>
      <dgm:spPr/>
      <dgm:t>
        <a:bodyPr/>
        <a:lstStyle/>
        <a:p>
          <a:endParaRPr lang="en-US"/>
        </a:p>
      </dgm:t>
    </dgm:pt>
    <dgm:pt modelId="{3AE476D5-D2FE-40EB-BB9D-A9D293DDF6FF}" type="pres">
      <dgm:prSet presAssocID="{9B2274A4-7A2E-433B-BDAB-98D9E039C80B}" presName="root" presStyleCnt="0">
        <dgm:presLayoutVars>
          <dgm:dir/>
          <dgm:resizeHandles val="exact"/>
        </dgm:presLayoutVars>
      </dgm:prSet>
      <dgm:spPr/>
    </dgm:pt>
    <dgm:pt modelId="{2BAFD694-0D7F-4474-BB41-EA28C6F70AD4}" type="pres">
      <dgm:prSet presAssocID="{524773EC-A383-4E69-8415-61A46ED15809}" presName="compNode" presStyleCnt="0"/>
      <dgm:spPr/>
    </dgm:pt>
    <dgm:pt modelId="{C122B133-4B1B-4628-A1B6-F3146D92A81A}" type="pres">
      <dgm:prSet presAssocID="{524773EC-A383-4E69-8415-61A46ED15809}" presName="bgRect" presStyleLbl="bgShp" presStyleIdx="0" presStyleCnt="3"/>
      <dgm:spPr/>
    </dgm:pt>
    <dgm:pt modelId="{19C0C109-AFCC-4222-B0A3-609629F08086}" type="pres">
      <dgm:prSet presAssocID="{524773EC-A383-4E69-8415-61A46ED1580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4FAD2578-493B-4F9D-8F9E-6070AE73BB38}" type="pres">
      <dgm:prSet presAssocID="{524773EC-A383-4E69-8415-61A46ED15809}" presName="spaceRect" presStyleCnt="0"/>
      <dgm:spPr/>
    </dgm:pt>
    <dgm:pt modelId="{DC8A2B48-15D2-42BB-ADC5-AB498F446689}" type="pres">
      <dgm:prSet presAssocID="{524773EC-A383-4E69-8415-61A46ED15809}" presName="parTx" presStyleLbl="revTx" presStyleIdx="0" presStyleCnt="3">
        <dgm:presLayoutVars>
          <dgm:chMax val="0"/>
          <dgm:chPref val="0"/>
        </dgm:presLayoutVars>
      </dgm:prSet>
      <dgm:spPr/>
    </dgm:pt>
    <dgm:pt modelId="{BF2E1E95-5CB5-4F20-B25B-00CD95A48690}" type="pres">
      <dgm:prSet presAssocID="{F6B379DD-A3DF-4D23-B589-2FCA55852F39}" presName="sibTrans" presStyleCnt="0"/>
      <dgm:spPr/>
    </dgm:pt>
    <dgm:pt modelId="{E09BA757-5799-4AAC-AF97-4D793BEA5A4F}" type="pres">
      <dgm:prSet presAssocID="{F4F5F82B-8A36-4E77-B494-CD91C39A5557}" presName="compNode" presStyleCnt="0"/>
      <dgm:spPr/>
    </dgm:pt>
    <dgm:pt modelId="{70BC1EC8-45BC-4ACF-A5F3-A6B484F010DD}" type="pres">
      <dgm:prSet presAssocID="{F4F5F82B-8A36-4E77-B494-CD91C39A5557}" presName="bgRect" presStyleLbl="bgShp" presStyleIdx="1" presStyleCnt="3"/>
      <dgm:spPr/>
    </dgm:pt>
    <dgm:pt modelId="{7288F430-A6E0-4979-A840-BF5707F4DE56}" type="pres">
      <dgm:prSet presAssocID="{F4F5F82B-8A36-4E77-B494-CD91C39A5557}"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ity with solid fill"/>
        </a:ext>
      </dgm:extLst>
    </dgm:pt>
    <dgm:pt modelId="{B33CB351-652D-4349-A9D7-67948AC8B148}" type="pres">
      <dgm:prSet presAssocID="{F4F5F82B-8A36-4E77-B494-CD91C39A5557}" presName="spaceRect" presStyleCnt="0"/>
      <dgm:spPr/>
    </dgm:pt>
    <dgm:pt modelId="{6FC07F46-E094-4177-8B76-58BE930FF6D8}" type="pres">
      <dgm:prSet presAssocID="{F4F5F82B-8A36-4E77-B494-CD91C39A5557}" presName="parTx" presStyleLbl="revTx" presStyleIdx="1" presStyleCnt="3">
        <dgm:presLayoutVars>
          <dgm:chMax val="0"/>
          <dgm:chPref val="0"/>
        </dgm:presLayoutVars>
      </dgm:prSet>
      <dgm:spPr/>
    </dgm:pt>
    <dgm:pt modelId="{2F921BF4-BBF1-41C5-994C-BE7990963301}" type="pres">
      <dgm:prSet presAssocID="{52334B56-5D6E-4E8F-B412-D92CDC24249C}" presName="sibTrans" presStyleCnt="0"/>
      <dgm:spPr/>
    </dgm:pt>
    <dgm:pt modelId="{C841B42A-0E23-4A40-AC36-EB995754AA20}" type="pres">
      <dgm:prSet presAssocID="{4232DF68-DC44-4E2B-AC74-22417C47B9EB}" presName="compNode" presStyleCnt="0"/>
      <dgm:spPr/>
    </dgm:pt>
    <dgm:pt modelId="{44966772-2CBA-4970-A305-A3698AADF607}" type="pres">
      <dgm:prSet presAssocID="{4232DF68-DC44-4E2B-AC74-22417C47B9EB}" presName="bgRect" presStyleLbl="bgShp" presStyleIdx="2" presStyleCnt="3"/>
      <dgm:spPr/>
    </dgm:pt>
    <dgm:pt modelId="{87EF2C62-F8F2-472C-956C-E249D04CA2E6}" type="pres">
      <dgm:prSet presAssocID="{4232DF68-DC44-4E2B-AC74-22417C47B9E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2089483E-2715-43B8-83D6-A061C0DABE35}" type="pres">
      <dgm:prSet presAssocID="{4232DF68-DC44-4E2B-AC74-22417C47B9EB}" presName="spaceRect" presStyleCnt="0"/>
      <dgm:spPr/>
    </dgm:pt>
    <dgm:pt modelId="{C031E53C-BFAF-4F84-AE12-999B9BC179AB}" type="pres">
      <dgm:prSet presAssocID="{4232DF68-DC44-4E2B-AC74-22417C47B9EB}" presName="parTx" presStyleLbl="revTx" presStyleIdx="2" presStyleCnt="3">
        <dgm:presLayoutVars>
          <dgm:chMax val="0"/>
          <dgm:chPref val="0"/>
        </dgm:presLayoutVars>
      </dgm:prSet>
      <dgm:spPr/>
    </dgm:pt>
  </dgm:ptLst>
  <dgm:cxnLst>
    <dgm:cxn modelId="{E74D4045-9CB3-456D-A0B0-D15B98A7F3C0}" type="presOf" srcId="{524773EC-A383-4E69-8415-61A46ED15809}" destId="{DC8A2B48-15D2-42BB-ADC5-AB498F446689}" srcOrd="0" destOrd="0" presId="urn:microsoft.com/office/officeart/2018/2/layout/IconVerticalSolidList"/>
    <dgm:cxn modelId="{B65E2D4D-9F8B-46DA-BC18-47D2A338D665}" type="presOf" srcId="{9B2274A4-7A2E-433B-BDAB-98D9E039C80B}" destId="{3AE476D5-D2FE-40EB-BB9D-A9D293DDF6FF}" srcOrd="0" destOrd="0" presId="urn:microsoft.com/office/officeart/2018/2/layout/IconVerticalSolidList"/>
    <dgm:cxn modelId="{E0898F7F-8D7D-464D-9AEA-FC92A7B01DB4}" srcId="{9B2274A4-7A2E-433B-BDAB-98D9E039C80B}" destId="{F4F5F82B-8A36-4E77-B494-CD91C39A5557}" srcOrd="1" destOrd="0" parTransId="{0860893A-5D23-4DF0-A1A2-3ADD270C26B2}" sibTransId="{52334B56-5D6E-4E8F-B412-D92CDC24249C}"/>
    <dgm:cxn modelId="{4E2D8C83-155D-45B3-8671-6FE8294F7815}" type="presOf" srcId="{4232DF68-DC44-4E2B-AC74-22417C47B9EB}" destId="{C031E53C-BFAF-4F84-AE12-999B9BC179AB}" srcOrd="0" destOrd="0" presId="urn:microsoft.com/office/officeart/2018/2/layout/IconVerticalSolidList"/>
    <dgm:cxn modelId="{18ACF484-8461-4110-ADF7-61BC599B6B43}" type="presOf" srcId="{F4F5F82B-8A36-4E77-B494-CD91C39A5557}" destId="{6FC07F46-E094-4177-8B76-58BE930FF6D8}" srcOrd="0" destOrd="0" presId="urn:microsoft.com/office/officeart/2018/2/layout/IconVerticalSolidList"/>
    <dgm:cxn modelId="{6877A1AD-9EDE-409C-882B-C35C90783EB5}" srcId="{9B2274A4-7A2E-433B-BDAB-98D9E039C80B}" destId="{4232DF68-DC44-4E2B-AC74-22417C47B9EB}" srcOrd="2" destOrd="0" parTransId="{8F447911-A6EE-43D8-931D-C677046B731C}" sibTransId="{13ABB064-9588-4648-A08C-9C21B060712D}"/>
    <dgm:cxn modelId="{966D6CC9-A58D-4284-BC18-02D862ADB853}" srcId="{9B2274A4-7A2E-433B-BDAB-98D9E039C80B}" destId="{524773EC-A383-4E69-8415-61A46ED15809}" srcOrd="0" destOrd="0" parTransId="{9A3F4C26-5354-402D-86CC-6820FEBE83BF}" sibTransId="{F6B379DD-A3DF-4D23-B589-2FCA55852F39}"/>
    <dgm:cxn modelId="{498528DB-F453-4957-AF13-3737712DF40D}" type="presParOf" srcId="{3AE476D5-D2FE-40EB-BB9D-A9D293DDF6FF}" destId="{2BAFD694-0D7F-4474-BB41-EA28C6F70AD4}" srcOrd="0" destOrd="0" presId="urn:microsoft.com/office/officeart/2018/2/layout/IconVerticalSolidList"/>
    <dgm:cxn modelId="{15B8F099-6512-43E3-BCF8-5C57B392BF1F}" type="presParOf" srcId="{2BAFD694-0D7F-4474-BB41-EA28C6F70AD4}" destId="{C122B133-4B1B-4628-A1B6-F3146D92A81A}" srcOrd="0" destOrd="0" presId="urn:microsoft.com/office/officeart/2018/2/layout/IconVerticalSolidList"/>
    <dgm:cxn modelId="{996B44C0-29A5-471B-A245-74A74A31EC93}" type="presParOf" srcId="{2BAFD694-0D7F-4474-BB41-EA28C6F70AD4}" destId="{19C0C109-AFCC-4222-B0A3-609629F08086}" srcOrd="1" destOrd="0" presId="urn:microsoft.com/office/officeart/2018/2/layout/IconVerticalSolidList"/>
    <dgm:cxn modelId="{A0493A38-A7D1-4FC0-BEF2-D4F1EC01E58F}" type="presParOf" srcId="{2BAFD694-0D7F-4474-BB41-EA28C6F70AD4}" destId="{4FAD2578-493B-4F9D-8F9E-6070AE73BB38}" srcOrd="2" destOrd="0" presId="urn:microsoft.com/office/officeart/2018/2/layout/IconVerticalSolidList"/>
    <dgm:cxn modelId="{139189DF-73C7-4340-9786-FDC7315F999F}" type="presParOf" srcId="{2BAFD694-0D7F-4474-BB41-EA28C6F70AD4}" destId="{DC8A2B48-15D2-42BB-ADC5-AB498F446689}" srcOrd="3" destOrd="0" presId="urn:microsoft.com/office/officeart/2018/2/layout/IconVerticalSolidList"/>
    <dgm:cxn modelId="{B789E505-4FBE-4F41-8874-5F00C9B93DBA}" type="presParOf" srcId="{3AE476D5-D2FE-40EB-BB9D-A9D293DDF6FF}" destId="{BF2E1E95-5CB5-4F20-B25B-00CD95A48690}" srcOrd="1" destOrd="0" presId="urn:microsoft.com/office/officeart/2018/2/layout/IconVerticalSolidList"/>
    <dgm:cxn modelId="{747FDF0E-CCAF-4F4D-8918-11248EB27A9C}" type="presParOf" srcId="{3AE476D5-D2FE-40EB-BB9D-A9D293DDF6FF}" destId="{E09BA757-5799-4AAC-AF97-4D793BEA5A4F}" srcOrd="2" destOrd="0" presId="urn:microsoft.com/office/officeart/2018/2/layout/IconVerticalSolidList"/>
    <dgm:cxn modelId="{9835BA59-E169-4612-9B45-E971EDF3FCE9}" type="presParOf" srcId="{E09BA757-5799-4AAC-AF97-4D793BEA5A4F}" destId="{70BC1EC8-45BC-4ACF-A5F3-A6B484F010DD}" srcOrd="0" destOrd="0" presId="urn:microsoft.com/office/officeart/2018/2/layout/IconVerticalSolidList"/>
    <dgm:cxn modelId="{BBA7CD0A-0D32-4235-A43B-4E15A3818AAE}" type="presParOf" srcId="{E09BA757-5799-4AAC-AF97-4D793BEA5A4F}" destId="{7288F430-A6E0-4979-A840-BF5707F4DE56}" srcOrd="1" destOrd="0" presId="urn:microsoft.com/office/officeart/2018/2/layout/IconVerticalSolidList"/>
    <dgm:cxn modelId="{41517805-DF8C-45E1-9D15-BDAFFA9CAE15}" type="presParOf" srcId="{E09BA757-5799-4AAC-AF97-4D793BEA5A4F}" destId="{B33CB351-652D-4349-A9D7-67948AC8B148}" srcOrd="2" destOrd="0" presId="urn:microsoft.com/office/officeart/2018/2/layout/IconVerticalSolidList"/>
    <dgm:cxn modelId="{9C3DE9D3-8DC5-49A6-85BC-12302338E3CD}" type="presParOf" srcId="{E09BA757-5799-4AAC-AF97-4D793BEA5A4F}" destId="{6FC07F46-E094-4177-8B76-58BE930FF6D8}" srcOrd="3" destOrd="0" presId="urn:microsoft.com/office/officeart/2018/2/layout/IconVerticalSolidList"/>
    <dgm:cxn modelId="{300FB599-B9B3-482A-AFA1-BB43FF38F419}" type="presParOf" srcId="{3AE476D5-D2FE-40EB-BB9D-A9D293DDF6FF}" destId="{2F921BF4-BBF1-41C5-994C-BE7990963301}" srcOrd="3" destOrd="0" presId="urn:microsoft.com/office/officeart/2018/2/layout/IconVerticalSolidList"/>
    <dgm:cxn modelId="{E3A298E2-37FE-431D-A205-656CA4219BCA}" type="presParOf" srcId="{3AE476D5-D2FE-40EB-BB9D-A9D293DDF6FF}" destId="{C841B42A-0E23-4A40-AC36-EB995754AA20}" srcOrd="4" destOrd="0" presId="urn:microsoft.com/office/officeart/2018/2/layout/IconVerticalSolidList"/>
    <dgm:cxn modelId="{A1893B73-70A8-4B21-88C1-6D4F5DEC9B39}" type="presParOf" srcId="{C841B42A-0E23-4A40-AC36-EB995754AA20}" destId="{44966772-2CBA-4970-A305-A3698AADF607}" srcOrd="0" destOrd="0" presId="urn:microsoft.com/office/officeart/2018/2/layout/IconVerticalSolidList"/>
    <dgm:cxn modelId="{9F230F54-C31D-488B-87C2-8A3EC8AC615A}" type="presParOf" srcId="{C841B42A-0E23-4A40-AC36-EB995754AA20}" destId="{87EF2C62-F8F2-472C-956C-E249D04CA2E6}" srcOrd="1" destOrd="0" presId="urn:microsoft.com/office/officeart/2018/2/layout/IconVerticalSolidList"/>
    <dgm:cxn modelId="{D52D52C7-2B09-4B14-BE6A-8AFF7B8CEDAB}" type="presParOf" srcId="{C841B42A-0E23-4A40-AC36-EB995754AA20}" destId="{2089483E-2715-43B8-83D6-A061C0DABE35}" srcOrd="2" destOrd="0" presId="urn:microsoft.com/office/officeart/2018/2/layout/IconVerticalSolidList"/>
    <dgm:cxn modelId="{CF402289-6226-47C6-8A00-1D052340787C}" type="presParOf" srcId="{C841B42A-0E23-4A40-AC36-EB995754AA20}" destId="{C031E53C-BFAF-4F84-AE12-999B9BC179A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2274A4-7A2E-433B-BDAB-98D9E039C80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24773EC-A383-4E69-8415-61A46ED15809}">
      <dgm:prSet/>
      <dgm:spPr/>
      <dgm:t>
        <a:bodyPr/>
        <a:lstStyle/>
        <a:p>
          <a:pPr>
            <a:lnSpc>
              <a:spcPct val="100000"/>
            </a:lnSpc>
          </a:pPr>
          <a:r>
            <a:rPr lang="en-US"/>
            <a:t>Up to $25k Matching Funds</a:t>
          </a:r>
        </a:p>
      </dgm:t>
    </dgm:pt>
    <dgm:pt modelId="{9A3F4C26-5354-402D-86CC-6820FEBE83BF}" type="parTrans" cxnId="{966D6CC9-A58D-4284-BC18-02D862ADB853}">
      <dgm:prSet/>
      <dgm:spPr/>
      <dgm:t>
        <a:bodyPr/>
        <a:lstStyle/>
        <a:p>
          <a:endParaRPr lang="en-US"/>
        </a:p>
      </dgm:t>
    </dgm:pt>
    <dgm:pt modelId="{F6B379DD-A3DF-4D23-B589-2FCA55852F39}" type="sibTrans" cxnId="{966D6CC9-A58D-4284-BC18-02D862ADB853}">
      <dgm:prSet/>
      <dgm:spPr/>
      <dgm:t>
        <a:bodyPr/>
        <a:lstStyle/>
        <a:p>
          <a:endParaRPr lang="en-US"/>
        </a:p>
      </dgm:t>
    </dgm:pt>
    <dgm:pt modelId="{F4F5F82B-8A36-4E77-B494-CD91C39A5557}">
      <dgm:prSet/>
      <dgm:spPr/>
      <dgm:t>
        <a:bodyPr/>
        <a:lstStyle/>
        <a:p>
          <a:pPr>
            <a:lnSpc>
              <a:spcPct val="100000"/>
            </a:lnSpc>
          </a:pPr>
          <a:r>
            <a:rPr lang="en-US"/>
            <a:t>Non-Residential Properties</a:t>
          </a:r>
        </a:p>
      </dgm:t>
    </dgm:pt>
    <dgm:pt modelId="{0860893A-5D23-4DF0-A1A2-3ADD270C26B2}" type="parTrans" cxnId="{E0898F7F-8D7D-464D-9AEA-FC92A7B01DB4}">
      <dgm:prSet/>
      <dgm:spPr/>
      <dgm:t>
        <a:bodyPr/>
        <a:lstStyle/>
        <a:p>
          <a:endParaRPr lang="en-US"/>
        </a:p>
      </dgm:t>
    </dgm:pt>
    <dgm:pt modelId="{52334B56-5D6E-4E8F-B412-D92CDC24249C}" type="sibTrans" cxnId="{E0898F7F-8D7D-464D-9AEA-FC92A7B01DB4}">
      <dgm:prSet/>
      <dgm:spPr/>
      <dgm:t>
        <a:bodyPr/>
        <a:lstStyle/>
        <a:p>
          <a:endParaRPr lang="en-US"/>
        </a:p>
      </dgm:t>
    </dgm:pt>
    <dgm:pt modelId="{4232DF68-DC44-4E2B-AC74-22417C47B9EB}">
      <dgm:prSet/>
      <dgm:spPr/>
      <dgm:t>
        <a:bodyPr/>
        <a:lstStyle/>
        <a:p>
          <a:pPr>
            <a:lnSpc>
              <a:spcPct val="100000"/>
            </a:lnSpc>
          </a:pPr>
          <a:r>
            <a:rPr lang="en-US"/>
            <a:t>Landscape Change </a:t>
          </a:r>
          <a:r>
            <a:rPr lang="en-US" i="1"/>
            <a:t>or </a:t>
          </a:r>
          <a:r>
            <a:rPr lang="en-US" i="0"/>
            <a:t> Irrigation Retrofit</a:t>
          </a:r>
          <a:endParaRPr lang="en-US"/>
        </a:p>
      </dgm:t>
    </dgm:pt>
    <dgm:pt modelId="{8F447911-A6EE-43D8-931D-C677046B731C}" type="parTrans" cxnId="{6877A1AD-9EDE-409C-882B-C35C90783EB5}">
      <dgm:prSet/>
      <dgm:spPr/>
      <dgm:t>
        <a:bodyPr/>
        <a:lstStyle/>
        <a:p>
          <a:endParaRPr lang="en-US"/>
        </a:p>
      </dgm:t>
    </dgm:pt>
    <dgm:pt modelId="{13ABB064-9588-4648-A08C-9C21B060712D}" type="sibTrans" cxnId="{6877A1AD-9EDE-409C-882B-C35C90783EB5}">
      <dgm:prSet/>
      <dgm:spPr/>
      <dgm:t>
        <a:bodyPr/>
        <a:lstStyle/>
        <a:p>
          <a:endParaRPr lang="en-US"/>
        </a:p>
      </dgm:t>
    </dgm:pt>
    <dgm:pt modelId="{294E26B1-CF96-4C42-85A2-CD5B79748AE6}">
      <dgm:prSet/>
      <dgm:spPr/>
      <dgm:t>
        <a:bodyPr/>
        <a:lstStyle/>
        <a:p>
          <a:pPr>
            <a:lnSpc>
              <a:spcPct val="100000"/>
            </a:lnSpc>
          </a:pPr>
          <a:r>
            <a:rPr lang="en-US"/>
            <a:t>Sattelite Demonstration Gardens</a:t>
          </a:r>
        </a:p>
      </dgm:t>
    </dgm:pt>
    <dgm:pt modelId="{0DD41C2D-C35C-4E54-9202-2D2F970661CA}" type="parTrans" cxnId="{563CCD15-3635-4020-B20A-B462727128D0}">
      <dgm:prSet/>
      <dgm:spPr/>
      <dgm:t>
        <a:bodyPr/>
        <a:lstStyle/>
        <a:p>
          <a:endParaRPr lang="en-US"/>
        </a:p>
      </dgm:t>
    </dgm:pt>
    <dgm:pt modelId="{6B00ACB8-7244-4E0F-8376-2E02CE4780E4}" type="sibTrans" cxnId="{563CCD15-3635-4020-B20A-B462727128D0}">
      <dgm:prSet/>
      <dgm:spPr/>
      <dgm:t>
        <a:bodyPr/>
        <a:lstStyle/>
        <a:p>
          <a:endParaRPr lang="en-US"/>
        </a:p>
      </dgm:t>
    </dgm:pt>
    <dgm:pt modelId="{3AE476D5-D2FE-40EB-BB9D-A9D293DDF6FF}" type="pres">
      <dgm:prSet presAssocID="{9B2274A4-7A2E-433B-BDAB-98D9E039C80B}" presName="root" presStyleCnt="0">
        <dgm:presLayoutVars>
          <dgm:dir/>
          <dgm:resizeHandles val="exact"/>
        </dgm:presLayoutVars>
      </dgm:prSet>
      <dgm:spPr/>
    </dgm:pt>
    <dgm:pt modelId="{2BAFD694-0D7F-4474-BB41-EA28C6F70AD4}" type="pres">
      <dgm:prSet presAssocID="{524773EC-A383-4E69-8415-61A46ED15809}" presName="compNode" presStyleCnt="0"/>
      <dgm:spPr/>
    </dgm:pt>
    <dgm:pt modelId="{C122B133-4B1B-4628-A1B6-F3146D92A81A}" type="pres">
      <dgm:prSet presAssocID="{524773EC-A383-4E69-8415-61A46ED15809}" presName="bgRect" presStyleLbl="bgShp" presStyleIdx="0" presStyleCnt="4"/>
      <dgm:spPr/>
    </dgm:pt>
    <dgm:pt modelId="{19C0C109-AFCC-4222-B0A3-609629F08086}" type="pres">
      <dgm:prSet presAssocID="{524773EC-A383-4E69-8415-61A46ED15809}"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ransfer1 with solid fill"/>
        </a:ext>
      </dgm:extLst>
    </dgm:pt>
    <dgm:pt modelId="{4FAD2578-493B-4F9D-8F9E-6070AE73BB38}" type="pres">
      <dgm:prSet presAssocID="{524773EC-A383-4E69-8415-61A46ED15809}" presName="spaceRect" presStyleCnt="0"/>
      <dgm:spPr/>
    </dgm:pt>
    <dgm:pt modelId="{DC8A2B48-15D2-42BB-ADC5-AB498F446689}" type="pres">
      <dgm:prSet presAssocID="{524773EC-A383-4E69-8415-61A46ED15809}" presName="parTx" presStyleLbl="revTx" presStyleIdx="0" presStyleCnt="4">
        <dgm:presLayoutVars>
          <dgm:chMax val="0"/>
          <dgm:chPref val="0"/>
        </dgm:presLayoutVars>
      </dgm:prSet>
      <dgm:spPr/>
    </dgm:pt>
    <dgm:pt modelId="{BF2E1E95-5CB5-4F20-B25B-00CD95A48690}" type="pres">
      <dgm:prSet presAssocID="{F6B379DD-A3DF-4D23-B589-2FCA55852F39}" presName="sibTrans" presStyleCnt="0"/>
      <dgm:spPr/>
    </dgm:pt>
    <dgm:pt modelId="{E09BA757-5799-4AAC-AF97-4D793BEA5A4F}" type="pres">
      <dgm:prSet presAssocID="{F4F5F82B-8A36-4E77-B494-CD91C39A5557}" presName="compNode" presStyleCnt="0"/>
      <dgm:spPr/>
    </dgm:pt>
    <dgm:pt modelId="{70BC1EC8-45BC-4ACF-A5F3-A6B484F010DD}" type="pres">
      <dgm:prSet presAssocID="{F4F5F82B-8A36-4E77-B494-CD91C39A5557}" presName="bgRect" presStyleLbl="bgShp" presStyleIdx="1" presStyleCnt="4"/>
      <dgm:spPr/>
    </dgm:pt>
    <dgm:pt modelId="{7288F430-A6E0-4979-A840-BF5707F4DE56}" type="pres">
      <dgm:prSet presAssocID="{F4F5F82B-8A36-4E77-B494-CD91C39A5557}"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ity with solid fill"/>
        </a:ext>
      </dgm:extLst>
    </dgm:pt>
    <dgm:pt modelId="{B33CB351-652D-4349-A9D7-67948AC8B148}" type="pres">
      <dgm:prSet presAssocID="{F4F5F82B-8A36-4E77-B494-CD91C39A5557}" presName="spaceRect" presStyleCnt="0"/>
      <dgm:spPr/>
    </dgm:pt>
    <dgm:pt modelId="{6FC07F46-E094-4177-8B76-58BE930FF6D8}" type="pres">
      <dgm:prSet presAssocID="{F4F5F82B-8A36-4E77-B494-CD91C39A5557}" presName="parTx" presStyleLbl="revTx" presStyleIdx="1" presStyleCnt="4">
        <dgm:presLayoutVars>
          <dgm:chMax val="0"/>
          <dgm:chPref val="0"/>
        </dgm:presLayoutVars>
      </dgm:prSet>
      <dgm:spPr/>
    </dgm:pt>
    <dgm:pt modelId="{2F921BF4-BBF1-41C5-994C-BE7990963301}" type="pres">
      <dgm:prSet presAssocID="{52334B56-5D6E-4E8F-B412-D92CDC24249C}" presName="sibTrans" presStyleCnt="0"/>
      <dgm:spPr/>
    </dgm:pt>
    <dgm:pt modelId="{C841B42A-0E23-4A40-AC36-EB995754AA20}" type="pres">
      <dgm:prSet presAssocID="{4232DF68-DC44-4E2B-AC74-22417C47B9EB}" presName="compNode" presStyleCnt="0"/>
      <dgm:spPr/>
    </dgm:pt>
    <dgm:pt modelId="{44966772-2CBA-4970-A305-A3698AADF607}" type="pres">
      <dgm:prSet presAssocID="{4232DF68-DC44-4E2B-AC74-22417C47B9EB}" presName="bgRect" presStyleLbl="bgShp" presStyleIdx="2" presStyleCnt="4"/>
      <dgm:spPr/>
    </dgm:pt>
    <dgm:pt modelId="{87EF2C62-F8F2-472C-956C-E249D04CA2E6}" type="pres">
      <dgm:prSet presAssocID="{4232DF68-DC44-4E2B-AC74-22417C47B9EB}"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lueprint with solid fill"/>
        </a:ext>
      </dgm:extLst>
    </dgm:pt>
    <dgm:pt modelId="{2089483E-2715-43B8-83D6-A061C0DABE35}" type="pres">
      <dgm:prSet presAssocID="{4232DF68-DC44-4E2B-AC74-22417C47B9EB}" presName="spaceRect" presStyleCnt="0"/>
      <dgm:spPr/>
    </dgm:pt>
    <dgm:pt modelId="{C031E53C-BFAF-4F84-AE12-999B9BC179AB}" type="pres">
      <dgm:prSet presAssocID="{4232DF68-DC44-4E2B-AC74-22417C47B9EB}" presName="parTx" presStyleLbl="revTx" presStyleIdx="2" presStyleCnt="4">
        <dgm:presLayoutVars>
          <dgm:chMax val="0"/>
          <dgm:chPref val="0"/>
        </dgm:presLayoutVars>
      </dgm:prSet>
      <dgm:spPr/>
    </dgm:pt>
    <dgm:pt modelId="{DB05AC46-841B-4E45-9160-322524C9E288}" type="pres">
      <dgm:prSet presAssocID="{13ABB064-9588-4648-A08C-9C21B060712D}" presName="sibTrans" presStyleCnt="0"/>
      <dgm:spPr/>
    </dgm:pt>
    <dgm:pt modelId="{3D3677B9-C7F0-42B7-A993-2C6D1E7F2B22}" type="pres">
      <dgm:prSet presAssocID="{294E26B1-CF96-4C42-85A2-CD5B79748AE6}" presName="compNode" presStyleCnt="0"/>
      <dgm:spPr/>
    </dgm:pt>
    <dgm:pt modelId="{10F435C2-06BC-4E03-B1D7-08BC0F6A9FBD}" type="pres">
      <dgm:prSet presAssocID="{294E26B1-CF96-4C42-85A2-CD5B79748AE6}" presName="bgRect" presStyleLbl="bgShp" presStyleIdx="3" presStyleCnt="4"/>
      <dgm:spPr/>
    </dgm:pt>
    <dgm:pt modelId="{289D815C-2F31-450C-8C01-EEC0D01B7CC6}" type="pres">
      <dgm:prSet presAssocID="{294E26B1-CF96-4C42-85A2-CD5B79748AE6}"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lassroom with solid fill"/>
        </a:ext>
      </dgm:extLst>
    </dgm:pt>
    <dgm:pt modelId="{E304018C-1E9A-4519-BE1F-04C1A63092AA}" type="pres">
      <dgm:prSet presAssocID="{294E26B1-CF96-4C42-85A2-CD5B79748AE6}" presName="spaceRect" presStyleCnt="0"/>
      <dgm:spPr/>
    </dgm:pt>
    <dgm:pt modelId="{D2AB5705-B9E4-4C18-8852-024B269C5664}" type="pres">
      <dgm:prSet presAssocID="{294E26B1-CF96-4C42-85A2-CD5B79748AE6}" presName="parTx" presStyleLbl="revTx" presStyleIdx="3" presStyleCnt="4">
        <dgm:presLayoutVars>
          <dgm:chMax val="0"/>
          <dgm:chPref val="0"/>
        </dgm:presLayoutVars>
      </dgm:prSet>
      <dgm:spPr/>
    </dgm:pt>
  </dgm:ptLst>
  <dgm:cxnLst>
    <dgm:cxn modelId="{563CCD15-3635-4020-B20A-B462727128D0}" srcId="{9B2274A4-7A2E-433B-BDAB-98D9E039C80B}" destId="{294E26B1-CF96-4C42-85A2-CD5B79748AE6}" srcOrd="3" destOrd="0" parTransId="{0DD41C2D-C35C-4E54-9202-2D2F970661CA}" sibTransId="{6B00ACB8-7244-4E0F-8376-2E02CE4780E4}"/>
    <dgm:cxn modelId="{E74D4045-9CB3-456D-A0B0-D15B98A7F3C0}" type="presOf" srcId="{524773EC-A383-4E69-8415-61A46ED15809}" destId="{DC8A2B48-15D2-42BB-ADC5-AB498F446689}" srcOrd="0" destOrd="0" presId="urn:microsoft.com/office/officeart/2018/2/layout/IconVerticalSolidList"/>
    <dgm:cxn modelId="{B65E2D4D-9F8B-46DA-BC18-47D2A338D665}" type="presOf" srcId="{9B2274A4-7A2E-433B-BDAB-98D9E039C80B}" destId="{3AE476D5-D2FE-40EB-BB9D-A9D293DDF6FF}" srcOrd="0" destOrd="0" presId="urn:microsoft.com/office/officeart/2018/2/layout/IconVerticalSolidList"/>
    <dgm:cxn modelId="{E0898F7F-8D7D-464D-9AEA-FC92A7B01DB4}" srcId="{9B2274A4-7A2E-433B-BDAB-98D9E039C80B}" destId="{F4F5F82B-8A36-4E77-B494-CD91C39A5557}" srcOrd="1" destOrd="0" parTransId="{0860893A-5D23-4DF0-A1A2-3ADD270C26B2}" sibTransId="{52334B56-5D6E-4E8F-B412-D92CDC24249C}"/>
    <dgm:cxn modelId="{4E2D8C83-155D-45B3-8671-6FE8294F7815}" type="presOf" srcId="{4232DF68-DC44-4E2B-AC74-22417C47B9EB}" destId="{C031E53C-BFAF-4F84-AE12-999B9BC179AB}" srcOrd="0" destOrd="0" presId="urn:microsoft.com/office/officeart/2018/2/layout/IconVerticalSolidList"/>
    <dgm:cxn modelId="{18ACF484-8461-4110-ADF7-61BC599B6B43}" type="presOf" srcId="{F4F5F82B-8A36-4E77-B494-CD91C39A5557}" destId="{6FC07F46-E094-4177-8B76-58BE930FF6D8}" srcOrd="0" destOrd="0" presId="urn:microsoft.com/office/officeart/2018/2/layout/IconVerticalSolidList"/>
    <dgm:cxn modelId="{C0A80F8A-3DE6-43E7-8D3A-809EE1E12C47}" type="presOf" srcId="{294E26B1-CF96-4C42-85A2-CD5B79748AE6}" destId="{D2AB5705-B9E4-4C18-8852-024B269C5664}" srcOrd="0" destOrd="0" presId="urn:microsoft.com/office/officeart/2018/2/layout/IconVerticalSolidList"/>
    <dgm:cxn modelId="{6877A1AD-9EDE-409C-882B-C35C90783EB5}" srcId="{9B2274A4-7A2E-433B-BDAB-98D9E039C80B}" destId="{4232DF68-DC44-4E2B-AC74-22417C47B9EB}" srcOrd="2" destOrd="0" parTransId="{8F447911-A6EE-43D8-931D-C677046B731C}" sibTransId="{13ABB064-9588-4648-A08C-9C21B060712D}"/>
    <dgm:cxn modelId="{966D6CC9-A58D-4284-BC18-02D862ADB853}" srcId="{9B2274A4-7A2E-433B-BDAB-98D9E039C80B}" destId="{524773EC-A383-4E69-8415-61A46ED15809}" srcOrd="0" destOrd="0" parTransId="{9A3F4C26-5354-402D-86CC-6820FEBE83BF}" sibTransId="{F6B379DD-A3DF-4D23-B589-2FCA55852F39}"/>
    <dgm:cxn modelId="{498528DB-F453-4957-AF13-3737712DF40D}" type="presParOf" srcId="{3AE476D5-D2FE-40EB-BB9D-A9D293DDF6FF}" destId="{2BAFD694-0D7F-4474-BB41-EA28C6F70AD4}" srcOrd="0" destOrd="0" presId="urn:microsoft.com/office/officeart/2018/2/layout/IconVerticalSolidList"/>
    <dgm:cxn modelId="{15B8F099-6512-43E3-BCF8-5C57B392BF1F}" type="presParOf" srcId="{2BAFD694-0D7F-4474-BB41-EA28C6F70AD4}" destId="{C122B133-4B1B-4628-A1B6-F3146D92A81A}" srcOrd="0" destOrd="0" presId="urn:microsoft.com/office/officeart/2018/2/layout/IconVerticalSolidList"/>
    <dgm:cxn modelId="{996B44C0-29A5-471B-A245-74A74A31EC93}" type="presParOf" srcId="{2BAFD694-0D7F-4474-BB41-EA28C6F70AD4}" destId="{19C0C109-AFCC-4222-B0A3-609629F08086}" srcOrd="1" destOrd="0" presId="urn:microsoft.com/office/officeart/2018/2/layout/IconVerticalSolidList"/>
    <dgm:cxn modelId="{A0493A38-A7D1-4FC0-BEF2-D4F1EC01E58F}" type="presParOf" srcId="{2BAFD694-0D7F-4474-BB41-EA28C6F70AD4}" destId="{4FAD2578-493B-4F9D-8F9E-6070AE73BB38}" srcOrd="2" destOrd="0" presId="urn:microsoft.com/office/officeart/2018/2/layout/IconVerticalSolidList"/>
    <dgm:cxn modelId="{139189DF-73C7-4340-9786-FDC7315F999F}" type="presParOf" srcId="{2BAFD694-0D7F-4474-BB41-EA28C6F70AD4}" destId="{DC8A2B48-15D2-42BB-ADC5-AB498F446689}" srcOrd="3" destOrd="0" presId="urn:microsoft.com/office/officeart/2018/2/layout/IconVerticalSolidList"/>
    <dgm:cxn modelId="{B789E505-4FBE-4F41-8874-5F00C9B93DBA}" type="presParOf" srcId="{3AE476D5-D2FE-40EB-BB9D-A9D293DDF6FF}" destId="{BF2E1E95-5CB5-4F20-B25B-00CD95A48690}" srcOrd="1" destOrd="0" presId="urn:microsoft.com/office/officeart/2018/2/layout/IconVerticalSolidList"/>
    <dgm:cxn modelId="{747FDF0E-CCAF-4F4D-8918-11248EB27A9C}" type="presParOf" srcId="{3AE476D5-D2FE-40EB-BB9D-A9D293DDF6FF}" destId="{E09BA757-5799-4AAC-AF97-4D793BEA5A4F}" srcOrd="2" destOrd="0" presId="urn:microsoft.com/office/officeart/2018/2/layout/IconVerticalSolidList"/>
    <dgm:cxn modelId="{9835BA59-E169-4612-9B45-E971EDF3FCE9}" type="presParOf" srcId="{E09BA757-5799-4AAC-AF97-4D793BEA5A4F}" destId="{70BC1EC8-45BC-4ACF-A5F3-A6B484F010DD}" srcOrd="0" destOrd="0" presId="urn:microsoft.com/office/officeart/2018/2/layout/IconVerticalSolidList"/>
    <dgm:cxn modelId="{BBA7CD0A-0D32-4235-A43B-4E15A3818AAE}" type="presParOf" srcId="{E09BA757-5799-4AAC-AF97-4D793BEA5A4F}" destId="{7288F430-A6E0-4979-A840-BF5707F4DE56}" srcOrd="1" destOrd="0" presId="urn:microsoft.com/office/officeart/2018/2/layout/IconVerticalSolidList"/>
    <dgm:cxn modelId="{41517805-DF8C-45E1-9D15-BDAFFA9CAE15}" type="presParOf" srcId="{E09BA757-5799-4AAC-AF97-4D793BEA5A4F}" destId="{B33CB351-652D-4349-A9D7-67948AC8B148}" srcOrd="2" destOrd="0" presId="urn:microsoft.com/office/officeart/2018/2/layout/IconVerticalSolidList"/>
    <dgm:cxn modelId="{9C3DE9D3-8DC5-49A6-85BC-12302338E3CD}" type="presParOf" srcId="{E09BA757-5799-4AAC-AF97-4D793BEA5A4F}" destId="{6FC07F46-E094-4177-8B76-58BE930FF6D8}" srcOrd="3" destOrd="0" presId="urn:microsoft.com/office/officeart/2018/2/layout/IconVerticalSolidList"/>
    <dgm:cxn modelId="{300FB599-B9B3-482A-AFA1-BB43FF38F419}" type="presParOf" srcId="{3AE476D5-D2FE-40EB-BB9D-A9D293DDF6FF}" destId="{2F921BF4-BBF1-41C5-994C-BE7990963301}" srcOrd="3" destOrd="0" presId="urn:microsoft.com/office/officeart/2018/2/layout/IconVerticalSolidList"/>
    <dgm:cxn modelId="{E3A298E2-37FE-431D-A205-656CA4219BCA}" type="presParOf" srcId="{3AE476D5-D2FE-40EB-BB9D-A9D293DDF6FF}" destId="{C841B42A-0E23-4A40-AC36-EB995754AA20}" srcOrd="4" destOrd="0" presId="urn:microsoft.com/office/officeart/2018/2/layout/IconVerticalSolidList"/>
    <dgm:cxn modelId="{A1893B73-70A8-4B21-88C1-6D4F5DEC9B39}" type="presParOf" srcId="{C841B42A-0E23-4A40-AC36-EB995754AA20}" destId="{44966772-2CBA-4970-A305-A3698AADF607}" srcOrd="0" destOrd="0" presId="urn:microsoft.com/office/officeart/2018/2/layout/IconVerticalSolidList"/>
    <dgm:cxn modelId="{9F230F54-C31D-488B-87C2-8A3EC8AC615A}" type="presParOf" srcId="{C841B42A-0E23-4A40-AC36-EB995754AA20}" destId="{87EF2C62-F8F2-472C-956C-E249D04CA2E6}" srcOrd="1" destOrd="0" presId="urn:microsoft.com/office/officeart/2018/2/layout/IconVerticalSolidList"/>
    <dgm:cxn modelId="{D52D52C7-2B09-4B14-BE6A-8AFF7B8CEDAB}" type="presParOf" srcId="{C841B42A-0E23-4A40-AC36-EB995754AA20}" destId="{2089483E-2715-43B8-83D6-A061C0DABE35}" srcOrd="2" destOrd="0" presId="urn:microsoft.com/office/officeart/2018/2/layout/IconVerticalSolidList"/>
    <dgm:cxn modelId="{CF402289-6226-47C6-8A00-1D052340787C}" type="presParOf" srcId="{C841B42A-0E23-4A40-AC36-EB995754AA20}" destId="{C031E53C-BFAF-4F84-AE12-999B9BC179AB}" srcOrd="3" destOrd="0" presId="urn:microsoft.com/office/officeart/2018/2/layout/IconVerticalSolidList"/>
    <dgm:cxn modelId="{F45E0F4B-2525-4F93-BCFC-5F20B9F22F3A}" type="presParOf" srcId="{3AE476D5-D2FE-40EB-BB9D-A9D293DDF6FF}" destId="{DB05AC46-841B-4E45-9160-322524C9E288}" srcOrd="5" destOrd="0" presId="urn:microsoft.com/office/officeart/2018/2/layout/IconVerticalSolidList"/>
    <dgm:cxn modelId="{0DC4BD3D-DD58-4A94-83F1-99A9D049D96A}" type="presParOf" srcId="{3AE476D5-D2FE-40EB-BB9D-A9D293DDF6FF}" destId="{3D3677B9-C7F0-42B7-A993-2C6D1E7F2B22}" srcOrd="6" destOrd="0" presId="urn:microsoft.com/office/officeart/2018/2/layout/IconVerticalSolidList"/>
    <dgm:cxn modelId="{84A4FBA4-485A-4F53-8436-A6858029ED93}" type="presParOf" srcId="{3D3677B9-C7F0-42B7-A993-2C6D1E7F2B22}" destId="{10F435C2-06BC-4E03-B1D7-08BC0F6A9FBD}" srcOrd="0" destOrd="0" presId="urn:microsoft.com/office/officeart/2018/2/layout/IconVerticalSolidList"/>
    <dgm:cxn modelId="{7FBC390C-6375-424B-AE19-41FC5ADFAAE2}" type="presParOf" srcId="{3D3677B9-C7F0-42B7-A993-2C6D1E7F2B22}" destId="{289D815C-2F31-450C-8C01-EEC0D01B7CC6}" srcOrd="1" destOrd="0" presId="urn:microsoft.com/office/officeart/2018/2/layout/IconVerticalSolidList"/>
    <dgm:cxn modelId="{2D3B0E3E-D394-4A74-BC7C-16709ECC3D8E}" type="presParOf" srcId="{3D3677B9-C7F0-42B7-A993-2C6D1E7F2B22}" destId="{E304018C-1E9A-4519-BE1F-04C1A63092AA}" srcOrd="2" destOrd="0" presId="urn:microsoft.com/office/officeart/2018/2/layout/IconVerticalSolidList"/>
    <dgm:cxn modelId="{D971D953-25D6-451E-B8FB-6A1606F7C247}" type="presParOf" srcId="{3D3677B9-C7F0-42B7-A993-2C6D1E7F2B22}" destId="{D2AB5705-B9E4-4C18-8852-024B269C566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63628-8F6A-46FE-A78A-F22918CEE4D3}">
      <dsp:nvSpPr>
        <dsp:cNvPr id="0" name=""/>
        <dsp:cNvSpPr/>
      </dsp:nvSpPr>
      <dsp:spPr>
        <a:xfrm>
          <a:off x="0" y="3886"/>
          <a:ext cx="5352616" cy="82790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8F19E5-D44C-4D03-AD88-17D84F679249}">
      <dsp:nvSpPr>
        <dsp:cNvPr id="0" name=""/>
        <dsp:cNvSpPr/>
      </dsp:nvSpPr>
      <dsp:spPr>
        <a:xfrm>
          <a:off x="250442" y="190166"/>
          <a:ext cx="455349" cy="45534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6BAE38-4C2C-4E6B-AE40-5075568823B8}">
      <dsp:nvSpPr>
        <dsp:cNvPr id="0" name=""/>
        <dsp:cNvSpPr/>
      </dsp:nvSpPr>
      <dsp:spPr>
        <a:xfrm>
          <a:off x="956234" y="3886"/>
          <a:ext cx="4396381" cy="827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20" tIns="87620" rIns="87620" bIns="87620" numCol="1" spcCol="1270" anchor="ctr" anchorCtr="0">
          <a:noAutofit/>
        </a:bodyPr>
        <a:lstStyle/>
        <a:p>
          <a:pPr marL="0" lvl="0" indent="0" algn="l" defTabSz="844550">
            <a:lnSpc>
              <a:spcPct val="90000"/>
            </a:lnSpc>
            <a:spcBef>
              <a:spcPct val="0"/>
            </a:spcBef>
            <a:spcAft>
              <a:spcPct val="35000"/>
            </a:spcAft>
            <a:buNone/>
          </a:pPr>
          <a:r>
            <a:rPr lang="en-US" sz="1900" kern="1200" dirty="0"/>
            <a:t>Maximum of 2 rain barrels</a:t>
          </a:r>
        </a:p>
      </dsp:txBody>
      <dsp:txXfrm>
        <a:off x="956234" y="3886"/>
        <a:ext cx="4396381" cy="827908"/>
      </dsp:txXfrm>
    </dsp:sp>
    <dsp:sp modelId="{37EE7611-FE88-4FD9-8750-CA2F34C873D7}">
      <dsp:nvSpPr>
        <dsp:cNvPr id="0" name=""/>
        <dsp:cNvSpPr/>
      </dsp:nvSpPr>
      <dsp:spPr>
        <a:xfrm>
          <a:off x="0" y="1038772"/>
          <a:ext cx="5352616" cy="82790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81DEA6-49B5-4829-A874-905A7510A92C}">
      <dsp:nvSpPr>
        <dsp:cNvPr id="0" name=""/>
        <dsp:cNvSpPr/>
      </dsp:nvSpPr>
      <dsp:spPr>
        <a:xfrm>
          <a:off x="250442" y="1225052"/>
          <a:ext cx="455349" cy="45534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36DEAC-BCDC-472A-8115-6EADE835F0B7}">
      <dsp:nvSpPr>
        <dsp:cNvPr id="0" name=""/>
        <dsp:cNvSpPr/>
      </dsp:nvSpPr>
      <dsp:spPr>
        <a:xfrm>
          <a:off x="956234" y="1038772"/>
          <a:ext cx="4396381" cy="827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20" tIns="87620" rIns="87620" bIns="87620" numCol="1" spcCol="1270" anchor="ctr" anchorCtr="0">
          <a:noAutofit/>
        </a:bodyPr>
        <a:lstStyle/>
        <a:p>
          <a:pPr marL="0" lvl="0" indent="0" algn="l" defTabSz="844550">
            <a:lnSpc>
              <a:spcPct val="90000"/>
            </a:lnSpc>
            <a:spcBef>
              <a:spcPct val="0"/>
            </a:spcBef>
            <a:spcAft>
              <a:spcPct val="35000"/>
            </a:spcAft>
            <a:buNone/>
          </a:pPr>
          <a:r>
            <a:rPr lang="en-US" sz="1900" kern="1200" dirty="0"/>
            <a:t>No more than 110 gallons total</a:t>
          </a:r>
        </a:p>
      </dsp:txBody>
      <dsp:txXfrm>
        <a:off x="956234" y="1038772"/>
        <a:ext cx="4396381" cy="827908"/>
      </dsp:txXfrm>
    </dsp:sp>
    <dsp:sp modelId="{EC5AD089-6DBE-4FF4-AF14-0B885430D32F}">
      <dsp:nvSpPr>
        <dsp:cNvPr id="0" name=""/>
        <dsp:cNvSpPr/>
      </dsp:nvSpPr>
      <dsp:spPr>
        <a:xfrm>
          <a:off x="0" y="2073658"/>
          <a:ext cx="5352616" cy="82790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24A80F-E0B2-4A0A-8726-5453BDFC75B1}">
      <dsp:nvSpPr>
        <dsp:cNvPr id="0" name=""/>
        <dsp:cNvSpPr/>
      </dsp:nvSpPr>
      <dsp:spPr>
        <a:xfrm>
          <a:off x="250442" y="2259938"/>
          <a:ext cx="455349" cy="45534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9B26D0-2C36-477E-9172-DA5C352C99EB}">
      <dsp:nvSpPr>
        <dsp:cNvPr id="0" name=""/>
        <dsp:cNvSpPr/>
      </dsp:nvSpPr>
      <dsp:spPr>
        <a:xfrm>
          <a:off x="956234" y="2073658"/>
          <a:ext cx="4396381" cy="827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20" tIns="87620" rIns="87620" bIns="87620" numCol="1" spcCol="1270" anchor="ctr" anchorCtr="0">
          <a:noAutofit/>
        </a:bodyPr>
        <a:lstStyle/>
        <a:p>
          <a:pPr marL="0" lvl="0" indent="0" algn="l" defTabSz="844550">
            <a:lnSpc>
              <a:spcPct val="90000"/>
            </a:lnSpc>
            <a:spcBef>
              <a:spcPct val="0"/>
            </a:spcBef>
            <a:spcAft>
              <a:spcPct val="35000"/>
            </a:spcAft>
            <a:buNone/>
          </a:pPr>
          <a:r>
            <a:rPr lang="en-US" sz="1900" kern="1200"/>
            <a:t>Collected from residential rooftop</a:t>
          </a:r>
        </a:p>
      </dsp:txBody>
      <dsp:txXfrm>
        <a:off x="956234" y="2073658"/>
        <a:ext cx="4396381" cy="827908"/>
      </dsp:txXfrm>
    </dsp:sp>
    <dsp:sp modelId="{960D4859-26A4-47DA-A430-207E0C5901F9}">
      <dsp:nvSpPr>
        <dsp:cNvPr id="0" name=""/>
        <dsp:cNvSpPr/>
      </dsp:nvSpPr>
      <dsp:spPr>
        <a:xfrm>
          <a:off x="0" y="3108544"/>
          <a:ext cx="5352616" cy="82790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27E2C7-EF08-4451-B2AA-85EC74B5A0F6}">
      <dsp:nvSpPr>
        <dsp:cNvPr id="0" name=""/>
        <dsp:cNvSpPr/>
      </dsp:nvSpPr>
      <dsp:spPr>
        <a:xfrm>
          <a:off x="250442" y="3294823"/>
          <a:ext cx="455349" cy="45534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4A64ED-EC30-42DF-B635-99FDB6FBEE59}">
      <dsp:nvSpPr>
        <dsp:cNvPr id="0" name=""/>
        <dsp:cNvSpPr/>
      </dsp:nvSpPr>
      <dsp:spPr>
        <a:xfrm>
          <a:off x="956234" y="3108544"/>
          <a:ext cx="4396381" cy="827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20" tIns="87620" rIns="87620" bIns="87620" numCol="1" spcCol="1270" anchor="ctr" anchorCtr="0">
          <a:noAutofit/>
        </a:bodyPr>
        <a:lstStyle/>
        <a:p>
          <a:pPr marL="0" lvl="0" indent="0" algn="l" defTabSz="844550">
            <a:lnSpc>
              <a:spcPct val="90000"/>
            </a:lnSpc>
            <a:spcBef>
              <a:spcPct val="0"/>
            </a:spcBef>
            <a:spcAft>
              <a:spcPct val="35000"/>
            </a:spcAft>
            <a:buNone/>
          </a:pPr>
          <a:r>
            <a:rPr lang="en-US" sz="1900" kern="1200"/>
            <a:t>Must be used on the property</a:t>
          </a:r>
        </a:p>
      </dsp:txBody>
      <dsp:txXfrm>
        <a:off x="956234" y="3108544"/>
        <a:ext cx="4396381" cy="827908"/>
      </dsp:txXfrm>
    </dsp:sp>
    <dsp:sp modelId="{7E986CA1-8854-4A39-B33C-BAB7FB151210}">
      <dsp:nvSpPr>
        <dsp:cNvPr id="0" name=""/>
        <dsp:cNvSpPr/>
      </dsp:nvSpPr>
      <dsp:spPr>
        <a:xfrm>
          <a:off x="0" y="4143430"/>
          <a:ext cx="5352616" cy="82790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C05D12-72E6-4419-806C-6142B88CC168}">
      <dsp:nvSpPr>
        <dsp:cNvPr id="0" name=""/>
        <dsp:cNvSpPr/>
      </dsp:nvSpPr>
      <dsp:spPr>
        <a:xfrm>
          <a:off x="250442" y="4329709"/>
          <a:ext cx="455349" cy="45534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159702-A4BA-43E9-A9F9-BE8911448A96}">
      <dsp:nvSpPr>
        <dsp:cNvPr id="0" name=""/>
        <dsp:cNvSpPr/>
      </dsp:nvSpPr>
      <dsp:spPr>
        <a:xfrm>
          <a:off x="956234" y="4143430"/>
          <a:ext cx="4396381" cy="827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20" tIns="87620" rIns="87620" bIns="87620" numCol="1" spcCol="1270" anchor="ctr" anchorCtr="0">
          <a:noAutofit/>
        </a:bodyPr>
        <a:lstStyle/>
        <a:p>
          <a:pPr marL="0" lvl="0" indent="0" algn="l" defTabSz="844550">
            <a:lnSpc>
              <a:spcPct val="90000"/>
            </a:lnSpc>
            <a:spcBef>
              <a:spcPct val="0"/>
            </a:spcBef>
            <a:spcAft>
              <a:spcPct val="35000"/>
            </a:spcAft>
            <a:buNone/>
          </a:pPr>
          <a:r>
            <a:rPr lang="en-US" sz="1900" kern="1200"/>
            <a:t>Outdoor use only</a:t>
          </a:r>
        </a:p>
      </dsp:txBody>
      <dsp:txXfrm>
        <a:off x="956234" y="4143430"/>
        <a:ext cx="4396381" cy="8279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63628-8F6A-46FE-A78A-F22918CEE4D3}">
      <dsp:nvSpPr>
        <dsp:cNvPr id="0" name=""/>
        <dsp:cNvSpPr/>
      </dsp:nvSpPr>
      <dsp:spPr>
        <a:xfrm>
          <a:off x="0" y="626"/>
          <a:ext cx="11494798" cy="14667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8F19E5-D44C-4D03-AD88-17D84F679249}">
      <dsp:nvSpPr>
        <dsp:cNvPr id="0" name=""/>
        <dsp:cNvSpPr/>
      </dsp:nvSpPr>
      <dsp:spPr>
        <a:xfrm>
          <a:off x="443688" y="330643"/>
          <a:ext cx="806706" cy="80670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6BAE38-4C2C-4E6B-AE40-5075568823B8}">
      <dsp:nvSpPr>
        <dsp:cNvPr id="0" name=""/>
        <dsp:cNvSpPr/>
      </dsp:nvSpPr>
      <dsp:spPr>
        <a:xfrm>
          <a:off x="1694083" y="626"/>
          <a:ext cx="9800714" cy="1466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230" tIns="155230" rIns="155230" bIns="155230" numCol="1" spcCol="1270" anchor="ctr" anchorCtr="0">
          <a:noAutofit/>
        </a:bodyPr>
        <a:lstStyle/>
        <a:p>
          <a:pPr marL="0" lvl="0" indent="0" algn="l" defTabSz="1244600">
            <a:lnSpc>
              <a:spcPct val="100000"/>
            </a:lnSpc>
            <a:spcBef>
              <a:spcPct val="0"/>
            </a:spcBef>
            <a:spcAft>
              <a:spcPct val="35000"/>
            </a:spcAft>
            <a:buNone/>
          </a:pPr>
          <a:r>
            <a:rPr lang="en-US" sz="2800" kern="1200" dirty="0"/>
            <a:t>Prohibit the use of artificial turf in backyards</a:t>
          </a:r>
        </a:p>
      </dsp:txBody>
      <dsp:txXfrm>
        <a:off x="1694083" y="626"/>
        <a:ext cx="9800714" cy="1466738"/>
      </dsp:txXfrm>
    </dsp:sp>
    <dsp:sp modelId="{37EE7611-FE88-4FD9-8750-CA2F34C873D7}">
      <dsp:nvSpPr>
        <dsp:cNvPr id="0" name=""/>
        <dsp:cNvSpPr/>
      </dsp:nvSpPr>
      <dsp:spPr>
        <a:xfrm>
          <a:off x="0" y="1834050"/>
          <a:ext cx="11494798" cy="14667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81DEA6-49B5-4829-A874-905A7510A92C}">
      <dsp:nvSpPr>
        <dsp:cNvPr id="0" name=""/>
        <dsp:cNvSpPr/>
      </dsp:nvSpPr>
      <dsp:spPr>
        <a:xfrm>
          <a:off x="443688" y="2164066"/>
          <a:ext cx="806706" cy="80670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36DEAC-BCDC-472A-8115-6EADE835F0B7}">
      <dsp:nvSpPr>
        <dsp:cNvPr id="0" name=""/>
        <dsp:cNvSpPr/>
      </dsp:nvSpPr>
      <dsp:spPr>
        <a:xfrm>
          <a:off x="1694083" y="1834050"/>
          <a:ext cx="9800714" cy="1466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230" tIns="155230" rIns="155230" bIns="155230" numCol="1" spcCol="1270" anchor="ctr" anchorCtr="0">
          <a:noAutofit/>
        </a:bodyPr>
        <a:lstStyle/>
        <a:p>
          <a:pPr marL="0" lvl="0" indent="0" algn="l" defTabSz="1244600">
            <a:lnSpc>
              <a:spcPct val="100000"/>
            </a:lnSpc>
            <a:spcBef>
              <a:spcPct val="0"/>
            </a:spcBef>
            <a:spcAft>
              <a:spcPct val="35000"/>
            </a:spcAft>
            <a:buNone/>
          </a:pPr>
          <a:r>
            <a:rPr lang="en-US" sz="2800" kern="1200" dirty="0"/>
            <a:t>Require hardscape or turf grass on more than 20% of landscape</a:t>
          </a:r>
        </a:p>
      </dsp:txBody>
      <dsp:txXfrm>
        <a:off x="1694083" y="1834050"/>
        <a:ext cx="9800714" cy="1466738"/>
      </dsp:txXfrm>
    </dsp:sp>
    <dsp:sp modelId="{B67B78CA-A6EF-44FF-A39E-F70EC75C3E1B}">
      <dsp:nvSpPr>
        <dsp:cNvPr id="0" name=""/>
        <dsp:cNvSpPr/>
      </dsp:nvSpPr>
      <dsp:spPr>
        <a:xfrm>
          <a:off x="0" y="3667474"/>
          <a:ext cx="11494798" cy="14667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335A43-042E-4BD3-AB8F-424B6C760818}">
      <dsp:nvSpPr>
        <dsp:cNvPr id="0" name=""/>
        <dsp:cNvSpPr/>
      </dsp:nvSpPr>
      <dsp:spPr>
        <a:xfrm>
          <a:off x="443688" y="3997490"/>
          <a:ext cx="806706" cy="80670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A7FA11-C7F3-445B-971E-CFB94FE6305B}">
      <dsp:nvSpPr>
        <dsp:cNvPr id="0" name=""/>
        <dsp:cNvSpPr/>
      </dsp:nvSpPr>
      <dsp:spPr>
        <a:xfrm>
          <a:off x="1694083" y="3667474"/>
          <a:ext cx="9800714" cy="1466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230" tIns="155230" rIns="155230" bIns="155230" numCol="1" spcCol="1270" anchor="ctr" anchorCtr="0">
          <a:noAutofit/>
        </a:bodyPr>
        <a:lstStyle/>
        <a:p>
          <a:pPr marL="0" lvl="0" indent="0" algn="l" defTabSz="1244600">
            <a:lnSpc>
              <a:spcPct val="100000"/>
            </a:lnSpc>
            <a:spcBef>
              <a:spcPct val="0"/>
            </a:spcBef>
            <a:spcAft>
              <a:spcPct val="35000"/>
            </a:spcAft>
            <a:buNone/>
          </a:pPr>
          <a:r>
            <a:rPr lang="en-US" sz="2800" kern="1200" dirty="0"/>
            <a:t>Prohibit vegetable gardens in front, back, or side yards</a:t>
          </a:r>
        </a:p>
      </dsp:txBody>
      <dsp:txXfrm>
        <a:off x="1694083" y="3667474"/>
        <a:ext cx="9800714" cy="14667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AD089-6DBE-4FF4-AF14-0B885430D32F}">
      <dsp:nvSpPr>
        <dsp:cNvPr id="0" name=""/>
        <dsp:cNvSpPr/>
      </dsp:nvSpPr>
      <dsp:spPr>
        <a:xfrm>
          <a:off x="0" y="546"/>
          <a:ext cx="11494798" cy="12776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24A80F-E0B2-4A0A-8726-5453BDFC75B1}">
      <dsp:nvSpPr>
        <dsp:cNvPr id="0" name=""/>
        <dsp:cNvSpPr/>
      </dsp:nvSpPr>
      <dsp:spPr>
        <a:xfrm>
          <a:off x="386488" y="288016"/>
          <a:ext cx="702705" cy="70270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9B26D0-2C36-477E-9172-DA5C352C99EB}">
      <dsp:nvSpPr>
        <dsp:cNvPr id="0" name=""/>
        <dsp:cNvSpPr/>
      </dsp:nvSpPr>
      <dsp:spPr>
        <a:xfrm>
          <a:off x="1475681" y="546"/>
          <a:ext cx="10019116" cy="1277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218" tIns="135218" rIns="135218" bIns="135218"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chemeClr val="accent2"/>
              </a:solidFill>
            </a:rPr>
            <a:t>CAN</a:t>
          </a:r>
          <a:r>
            <a:rPr lang="en-US" sz="2800" kern="1200" dirty="0"/>
            <a:t> enforce design or aesthetic guidelines, including plant lists </a:t>
          </a:r>
        </a:p>
      </dsp:txBody>
      <dsp:txXfrm>
        <a:off x="1475681" y="546"/>
        <a:ext cx="10019116" cy="1277646"/>
      </dsp:txXfrm>
    </dsp:sp>
    <dsp:sp modelId="{3503432B-719F-4744-9266-A8CA22118611}">
      <dsp:nvSpPr>
        <dsp:cNvPr id="0" name=""/>
        <dsp:cNvSpPr/>
      </dsp:nvSpPr>
      <dsp:spPr>
        <a:xfrm>
          <a:off x="0" y="1597603"/>
          <a:ext cx="11494798" cy="12776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E79D89-0369-49EB-8D18-ABC3499CAF7E}">
      <dsp:nvSpPr>
        <dsp:cNvPr id="0" name=""/>
        <dsp:cNvSpPr/>
      </dsp:nvSpPr>
      <dsp:spPr>
        <a:xfrm>
          <a:off x="386488" y="1885074"/>
          <a:ext cx="702705" cy="70270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641238-F971-497A-89DC-B46F2BC5BC67}">
      <dsp:nvSpPr>
        <dsp:cNvPr id="0" name=""/>
        <dsp:cNvSpPr/>
      </dsp:nvSpPr>
      <dsp:spPr>
        <a:xfrm>
          <a:off x="1475681" y="1597603"/>
          <a:ext cx="10019116" cy="1277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218" tIns="135218" rIns="135218" bIns="135218" numCol="1" spcCol="1270" anchor="ctr" anchorCtr="0">
          <a:noAutofit/>
        </a:bodyPr>
        <a:lstStyle/>
        <a:p>
          <a:pPr marL="0" lvl="0" indent="0" algn="l" defTabSz="1244600">
            <a:lnSpc>
              <a:spcPct val="100000"/>
            </a:lnSpc>
            <a:spcBef>
              <a:spcPct val="0"/>
            </a:spcBef>
            <a:spcAft>
              <a:spcPct val="35000"/>
            </a:spcAft>
            <a:buNone/>
          </a:pPr>
          <a:r>
            <a:rPr lang="en-US" sz="2800" b="1" kern="1200" dirty="0"/>
            <a:t>MUST</a:t>
          </a:r>
          <a:r>
            <a:rPr lang="en-US" sz="2800" kern="1200" dirty="0"/>
            <a:t> allow at least 80% of landscape to be drought-tolerant plantings</a:t>
          </a:r>
        </a:p>
      </dsp:txBody>
      <dsp:txXfrm>
        <a:off x="1475681" y="1597603"/>
        <a:ext cx="10019116" cy="1277646"/>
      </dsp:txXfrm>
    </dsp:sp>
    <dsp:sp modelId="{200B6217-C61E-42C5-A3A3-B10EB51F10D9}">
      <dsp:nvSpPr>
        <dsp:cNvPr id="0" name=""/>
        <dsp:cNvSpPr/>
      </dsp:nvSpPr>
      <dsp:spPr>
        <a:xfrm>
          <a:off x="0" y="3194661"/>
          <a:ext cx="11494798" cy="12776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1084FC-21CB-474B-8D53-43815C48019D}">
      <dsp:nvSpPr>
        <dsp:cNvPr id="0" name=""/>
        <dsp:cNvSpPr/>
      </dsp:nvSpPr>
      <dsp:spPr>
        <a:xfrm>
          <a:off x="386488" y="3482132"/>
          <a:ext cx="702705" cy="70270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279225-C018-4741-80E4-702A87A49387}">
      <dsp:nvSpPr>
        <dsp:cNvPr id="0" name=""/>
        <dsp:cNvSpPr/>
      </dsp:nvSpPr>
      <dsp:spPr>
        <a:xfrm>
          <a:off x="1475681" y="3194661"/>
          <a:ext cx="10019116" cy="1277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218" tIns="135218" rIns="135218" bIns="135218" numCol="1" spcCol="1270" anchor="ctr" anchorCtr="0">
          <a:noAutofit/>
        </a:bodyPr>
        <a:lstStyle/>
        <a:p>
          <a:pPr marL="0" lvl="0" indent="0" algn="l" defTabSz="1244600">
            <a:lnSpc>
              <a:spcPct val="100000"/>
            </a:lnSpc>
            <a:spcBef>
              <a:spcPct val="0"/>
            </a:spcBef>
            <a:spcAft>
              <a:spcPct val="35000"/>
            </a:spcAft>
            <a:buNone/>
          </a:pPr>
          <a:r>
            <a:rPr lang="en-US" sz="2800" b="1" kern="1200" dirty="0"/>
            <a:t>MUST</a:t>
          </a:r>
          <a:r>
            <a:rPr lang="en-US" sz="2800" kern="1200" dirty="0"/>
            <a:t> provide 3 pre-approved waterwise designs</a:t>
          </a:r>
        </a:p>
      </dsp:txBody>
      <dsp:txXfrm>
        <a:off x="1475681" y="3194661"/>
        <a:ext cx="10019116" cy="12776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2B133-4B1B-4628-A1B6-F3146D92A81A}">
      <dsp:nvSpPr>
        <dsp:cNvPr id="0" name=""/>
        <dsp:cNvSpPr/>
      </dsp:nvSpPr>
      <dsp:spPr>
        <a:xfrm>
          <a:off x="0" y="472"/>
          <a:ext cx="4618802" cy="11068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C0C109-AFCC-4222-B0A3-609629F08086}">
      <dsp:nvSpPr>
        <dsp:cNvPr id="0" name=""/>
        <dsp:cNvSpPr/>
      </dsp:nvSpPr>
      <dsp:spPr>
        <a:xfrm>
          <a:off x="334808" y="249503"/>
          <a:ext cx="608742" cy="6087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8A2B48-15D2-42BB-ADC5-AB498F446689}">
      <dsp:nvSpPr>
        <dsp:cNvPr id="0" name=""/>
        <dsp:cNvSpPr/>
      </dsp:nvSpPr>
      <dsp:spPr>
        <a:xfrm>
          <a:off x="1278358" y="472"/>
          <a:ext cx="3340443" cy="110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137" tIns="117137" rIns="117137" bIns="117137" numCol="1" spcCol="1270" anchor="ctr" anchorCtr="0">
          <a:noAutofit/>
        </a:bodyPr>
        <a:lstStyle/>
        <a:p>
          <a:pPr marL="0" lvl="0" indent="0" algn="l" defTabSz="1111250">
            <a:lnSpc>
              <a:spcPct val="90000"/>
            </a:lnSpc>
            <a:spcBef>
              <a:spcPct val="0"/>
            </a:spcBef>
            <a:spcAft>
              <a:spcPct val="35000"/>
            </a:spcAft>
            <a:buNone/>
          </a:pPr>
          <a:r>
            <a:rPr lang="en-US" sz="2500" kern="1200" dirty="0"/>
            <a:t>Expert Guidance</a:t>
          </a:r>
        </a:p>
      </dsp:txBody>
      <dsp:txXfrm>
        <a:off x="1278358" y="472"/>
        <a:ext cx="3340443" cy="1106804"/>
      </dsp:txXfrm>
    </dsp:sp>
    <dsp:sp modelId="{70BC1EC8-45BC-4ACF-A5F3-A6B484F010DD}">
      <dsp:nvSpPr>
        <dsp:cNvPr id="0" name=""/>
        <dsp:cNvSpPr/>
      </dsp:nvSpPr>
      <dsp:spPr>
        <a:xfrm>
          <a:off x="0" y="1383977"/>
          <a:ext cx="4618802" cy="11068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88F430-A6E0-4979-A840-BF5707F4DE56}">
      <dsp:nvSpPr>
        <dsp:cNvPr id="0" name=""/>
        <dsp:cNvSpPr/>
      </dsp:nvSpPr>
      <dsp:spPr>
        <a:xfrm>
          <a:off x="334808" y="1633008"/>
          <a:ext cx="608742" cy="60874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C07F46-E094-4177-8B76-58BE930FF6D8}">
      <dsp:nvSpPr>
        <dsp:cNvPr id="0" name=""/>
        <dsp:cNvSpPr/>
      </dsp:nvSpPr>
      <dsp:spPr>
        <a:xfrm>
          <a:off x="1278358" y="1383977"/>
          <a:ext cx="3340443" cy="110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137" tIns="117137" rIns="117137" bIns="117137" numCol="1" spcCol="1270" anchor="ctr" anchorCtr="0">
          <a:noAutofit/>
        </a:bodyPr>
        <a:lstStyle/>
        <a:p>
          <a:pPr marL="0" lvl="0" indent="0" algn="l" defTabSz="1111250">
            <a:lnSpc>
              <a:spcPct val="90000"/>
            </a:lnSpc>
            <a:spcBef>
              <a:spcPct val="0"/>
            </a:spcBef>
            <a:spcAft>
              <a:spcPct val="35000"/>
            </a:spcAft>
            <a:buNone/>
          </a:pPr>
          <a:r>
            <a:rPr lang="en-US" sz="2500" kern="1200"/>
            <a:t>Non-Residential Properties</a:t>
          </a:r>
        </a:p>
      </dsp:txBody>
      <dsp:txXfrm>
        <a:off x="1278358" y="1383977"/>
        <a:ext cx="3340443" cy="1106804"/>
      </dsp:txXfrm>
    </dsp:sp>
    <dsp:sp modelId="{44966772-2CBA-4970-A305-A3698AADF607}">
      <dsp:nvSpPr>
        <dsp:cNvPr id="0" name=""/>
        <dsp:cNvSpPr/>
      </dsp:nvSpPr>
      <dsp:spPr>
        <a:xfrm>
          <a:off x="0" y="2767483"/>
          <a:ext cx="4618802" cy="11068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EF2C62-F8F2-472C-956C-E249D04CA2E6}">
      <dsp:nvSpPr>
        <dsp:cNvPr id="0" name=""/>
        <dsp:cNvSpPr/>
      </dsp:nvSpPr>
      <dsp:spPr>
        <a:xfrm>
          <a:off x="334808" y="3016513"/>
          <a:ext cx="608742" cy="6087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31E53C-BFAF-4F84-AE12-999B9BC179AB}">
      <dsp:nvSpPr>
        <dsp:cNvPr id="0" name=""/>
        <dsp:cNvSpPr/>
      </dsp:nvSpPr>
      <dsp:spPr>
        <a:xfrm>
          <a:off x="1278358" y="2767483"/>
          <a:ext cx="3340443" cy="110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137" tIns="117137" rIns="117137" bIns="117137" numCol="1" spcCol="1270" anchor="ctr" anchorCtr="0">
          <a:noAutofit/>
        </a:bodyPr>
        <a:lstStyle/>
        <a:p>
          <a:pPr marL="0" lvl="0" indent="0" algn="l" defTabSz="1111250">
            <a:lnSpc>
              <a:spcPct val="90000"/>
            </a:lnSpc>
            <a:spcBef>
              <a:spcPct val="0"/>
            </a:spcBef>
            <a:spcAft>
              <a:spcPct val="35000"/>
            </a:spcAft>
            <a:buNone/>
          </a:pPr>
          <a:r>
            <a:rPr lang="en-US" sz="2500" kern="1200" dirty="0"/>
            <a:t>Increased 2026 Capacity</a:t>
          </a:r>
        </a:p>
      </dsp:txBody>
      <dsp:txXfrm>
        <a:off x="1278358" y="2767483"/>
        <a:ext cx="3340443" cy="11068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2B133-4B1B-4628-A1B6-F3146D92A81A}">
      <dsp:nvSpPr>
        <dsp:cNvPr id="0" name=""/>
        <dsp:cNvSpPr/>
      </dsp:nvSpPr>
      <dsp:spPr>
        <a:xfrm>
          <a:off x="0" y="2130"/>
          <a:ext cx="4618802" cy="10796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C0C109-AFCC-4222-B0A3-609629F08086}">
      <dsp:nvSpPr>
        <dsp:cNvPr id="0" name=""/>
        <dsp:cNvSpPr/>
      </dsp:nvSpPr>
      <dsp:spPr>
        <a:xfrm>
          <a:off x="326579" y="245040"/>
          <a:ext cx="593780" cy="59378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8A2B48-15D2-42BB-ADC5-AB498F446689}">
      <dsp:nvSpPr>
        <dsp:cNvPr id="0" name=""/>
        <dsp:cNvSpPr/>
      </dsp:nvSpPr>
      <dsp:spPr>
        <a:xfrm>
          <a:off x="1246938" y="2130"/>
          <a:ext cx="3371863" cy="10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58" tIns="114258" rIns="114258" bIns="114258" numCol="1" spcCol="1270" anchor="ctr" anchorCtr="0">
          <a:noAutofit/>
        </a:bodyPr>
        <a:lstStyle/>
        <a:p>
          <a:pPr marL="0" lvl="0" indent="0" algn="l" defTabSz="977900">
            <a:lnSpc>
              <a:spcPct val="100000"/>
            </a:lnSpc>
            <a:spcBef>
              <a:spcPct val="0"/>
            </a:spcBef>
            <a:spcAft>
              <a:spcPct val="35000"/>
            </a:spcAft>
            <a:buNone/>
          </a:pPr>
          <a:r>
            <a:rPr lang="en-US" sz="2200" kern="1200"/>
            <a:t>Up to $25k Matching Funds</a:t>
          </a:r>
        </a:p>
      </dsp:txBody>
      <dsp:txXfrm>
        <a:off x="1246938" y="2130"/>
        <a:ext cx="3371863" cy="1079600"/>
      </dsp:txXfrm>
    </dsp:sp>
    <dsp:sp modelId="{70BC1EC8-45BC-4ACF-A5F3-A6B484F010DD}">
      <dsp:nvSpPr>
        <dsp:cNvPr id="0" name=""/>
        <dsp:cNvSpPr/>
      </dsp:nvSpPr>
      <dsp:spPr>
        <a:xfrm>
          <a:off x="0" y="1351630"/>
          <a:ext cx="4618802" cy="10796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88F430-A6E0-4979-A840-BF5707F4DE56}">
      <dsp:nvSpPr>
        <dsp:cNvPr id="0" name=""/>
        <dsp:cNvSpPr/>
      </dsp:nvSpPr>
      <dsp:spPr>
        <a:xfrm>
          <a:off x="326579" y="1594540"/>
          <a:ext cx="593780" cy="59378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C07F46-E094-4177-8B76-58BE930FF6D8}">
      <dsp:nvSpPr>
        <dsp:cNvPr id="0" name=""/>
        <dsp:cNvSpPr/>
      </dsp:nvSpPr>
      <dsp:spPr>
        <a:xfrm>
          <a:off x="1246938" y="1351630"/>
          <a:ext cx="3371863" cy="10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58" tIns="114258" rIns="114258" bIns="114258" numCol="1" spcCol="1270" anchor="ctr" anchorCtr="0">
          <a:noAutofit/>
        </a:bodyPr>
        <a:lstStyle/>
        <a:p>
          <a:pPr marL="0" lvl="0" indent="0" algn="l" defTabSz="977900">
            <a:lnSpc>
              <a:spcPct val="100000"/>
            </a:lnSpc>
            <a:spcBef>
              <a:spcPct val="0"/>
            </a:spcBef>
            <a:spcAft>
              <a:spcPct val="35000"/>
            </a:spcAft>
            <a:buNone/>
          </a:pPr>
          <a:r>
            <a:rPr lang="en-US" sz="2200" kern="1200"/>
            <a:t>Non-Residential Properties</a:t>
          </a:r>
        </a:p>
      </dsp:txBody>
      <dsp:txXfrm>
        <a:off x="1246938" y="1351630"/>
        <a:ext cx="3371863" cy="1079600"/>
      </dsp:txXfrm>
    </dsp:sp>
    <dsp:sp modelId="{44966772-2CBA-4970-A305-A3698AADF607}">
      <dsp:nvSpPr>
        <dsp:cNvPr id="0" name=""/>
        <dsp:cNvSpPr/>
      </dsp:nvSpPr>
      <dsp:spPr>
        <a:xfrm>
          <a:off x="0" y="2701131"/>
          <a:ext cx="4618802" cy="10796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EF2C62-F8F2-472C-956C-E249D04CA2E6}">
      <dsp:nvSpPr>
        <dsp:cNvPr id="0" name=""/>
        <dsp:cNvSpPr/>
      </dsp:nvSpPr>
      <dsp:spPr>
        <a:xfrm>
          <a:off x="326579" y="2944041"/>
          <a:ext cx="593780" cy="59378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31E53C-BFAF-4F84-AE12-999B9BC179AB}">
      <dsp:nvSpPr>
        <dsp:cNvPr id="0" name=""/>
        <dsp:cNvSpPr/>
      </dsp:nvSpPr>
      <dsp:spPr>
        <a:xfrm>
          <a:off x="1246938" y="2701131"/>
          <a:ext cx="3371863" cy="10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58" tIns="114258" rIns="114258" bIns="114258" numCol="1" spcCol="1270" anchor="ctr" anchorCtr="0">
          <a:noAutofit/>
        </a:bodyPr>
        <a:lstStyle/>
        <a:p>
          <a:pPr marL="0" lvl="0" indent="0" algn="l" defTabSz="977900">
            <a:lnSpc>
              <a:spcPct val="100000"/>
            </a:lnSpc>
            <a:spcBef>
              <a:spcPct val="0"/>
            </a:spcBef>
            <a:spcAft>
              <a:spcPct val="35000"/>
            </a:spcAft>
            <a:buNone/>
          </a:pPr>
          <a:r>
            <a:rPr lang="en-US" sz="2200" kern="1200"/>
            <a:t>Landscape Change </a:t>
          </a:r>
          <a:r>
            <a:rPr lang="en-US" sz="2200" i="1" kern="1200"/>
            <a:t>or </a:t>
          </a:r>
          <a:r>
            <a:rPr lang="en-US" sz="2200" i="0" kern="1200"/>
            <a:t> Irrigation Retrofit</a:t>
          </a:r>
          <a:endParaRPr lang="en-US" sz="2200" kern="1200"/>
        </a:p>
      </dsp:txBody>
      <dsp:txXfrm>
        <a:off x="1246938" y="2701131"/>
        <a:ext cx="3371863" cy="1079600"/>
      </dsp:txXfrm>
    </dsp:sp>
    <dsp:sp modelId="{10F435C2-06BC-4E03-B1D7-08BC0F6A9FBD}">
      <dsp:nvSpPr>
        <dsp:cNvPr id="0" name=""/>
        <dsp:cNvSpPr/>
      </dsp:nvSpPr>
      <dsp:spPr>
        <a:xfrm>
          <a:off x="0" y="4050631"/>
          <a:ext cx="4618802" cy="10796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9D815C-2F31-450C-8C01-EEC0D01B7CC6}">
      <dsp:nvSpPr>
        <dsp:cNvPr id="0" name=""/>
        <dsp:cNvSpPr/>
      </dsp:nvSpPr>
      <dsp:spPr>
        <a:xfrm>
          <a:off x="326579" y="4293541"/>
          <a:ext cx="593780" cy="59378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AB5705-B9E4-4C18-8852-024B269C5664}">
      <dsp:nvSpPr>
        <dsp:cNvPr id="0" name=""/>
        <dsp:cNvSpPr/>
      </dsp:nvSpPr>
      <dsp:spPr>
        <a:xfrm>
          <a:off x="1246938" y="4050631"/>
          <a:ext cx="3371863" cy="10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58" tIns="114258" rIns="114258" bIns="114258" numCol="1" spcCol="1270" anchor="ctr" anchorCtr="0">
          <a:noAutofit/>
        </a:bodyPr>
        <a:lstStyle/>
        <a:p>
          <a:pPr marL="0" lvl="0" indent="0" algn="l" defTabSz="977900">
            <a:lnSpc>
              <a:spcPct val="100000"/>
            </a:lnSpc>
            <a:spcBef>
              <a:spcPct val="0"/>
            </a:spcBef>
            <a:spcAft>
              <a:spcPct val="35000"/>
            </a:spcAft>
            <a:buNone/>
          </a:pPr>
          <a:r>
            <a:rPr lang="en-US" sz="2200" kern="1200"/>
            <a:t>Sattelite Demonstration Gardens</a:t>
          </a:r>
        </a:p>
      </dsp:txBody>
      <dsp:txXfrm>
        <a:off x="1246938" y="4050631"/>
        <a:ext cx="3371863" cy="10796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9530A-6E2D-4726-A74B-0AC7A0D78027}" type="datetimeFigureOut">
              <a:rPr lang="en-US" smtClean="0"/>
              <a:t>4/30/2026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D31C64-B58A-48D5-A5E8-39534581E709}" type="slidenum">
              <a:rPr lang="en-US" smtClean="0"/>
              <a:t>‹#›</a:t>
            </a:fld>
            <a:endParaRPr lang="en-US"/>
          </a:p>
        </p:txBody>
      </p:sp>
    </p:spTree>
    <p:extLst>
      <p:ext uri="{BB962C8B-B14F-4D97-AF65-F5344CB8AC3E}">
        <p14:creationId xmlns:p14="http://schemas.microsoft.com/office/powerpoint/2010/main" val="3956154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association shall not prohibit any of the following: </a:t>
            </a:r>
          </a:p>
          <a:p>
            <a:pPr marL="171450" indent="-171450">
              <a:buFont typeface="Arial" panose="020B0604020202020204" pitchFamily="34" charset="0"/>
              <a:buChar char="•"/>
            </a:pPr>
            <a:r>
              <a:rPr lang="en-US" dirty="0"/>
              <a:t>(i) (I) (A) The use of xeriscape, nonvegetative turf grass, or drought-tolerant vegetative landscapes to provide ground covering to property for which a unit owner is responsible, including a limited common element or property owned by the unit owner. Associations may adopt and enforce design or aesthetic guidelines or rules that apply to nonvegetative turf grass and drought-tolerant vegetative landscapes or regulate the type, number, and placement of drought-tolerant plantings and hardscapes that may be installed on a unit owner's property or on a limited common element or other property for which the unit owner is responsible. An association may restrict the installation of nonvegetative turf grass to rear yard locations only. THIS SUBSECTION (1)(i)(I)(A), AS AMENDED BY SENATE BILL 23-178, ENACTED IN 2023, APPLIES ONLY TO A UNIT THAT IS A SINGLE-FAMILY HOME THAT SHARES ONE OR MORE WALLS WITH ANOTHER UNIT AND DOES NOT APPLY TO A UNIT THAT IS A DETACHED SINGLE-FAMILY HOME. </a:t>
            </a:r>
          </a:p>
          <a:p>
            <a:pPr marL="171450" indent="-171450">
              <a:buFont typeface="Arial" panose="020B0604020202020204" pitchFamily="34" charset="0"/>
              <a:buChar char="•"/>
            </a:pPr>
            <a:r>
              <a:rPr lang="en-US" dirty="0"/>
              <a:t>(i.5) (I) THE USE OF XERISCAPE, NONVEGETATIVE TURF GRASS, OR DROUGHT-TOLERANT ORNONVEGETATIVE LANDSCAPES TO PROVIDE GROUND COVERING TO PROPERTY FOR WHICH A UNIT OWNER IS RESPONSIBLE, INCLUDING A LIMITED COMMON ELEMENT OR PROPERTY OWNED BY THE UNIT OWNER AND ANY RIGHT-OF-WAY OR TREE LAWN THAT IS THE UNIT OWNER'S RESPONSIBILITY TO MAINTAIN. ASSOCIATIONS MAY ADOPT AND ENFORCE DESIGN OR AESTHETIC GUIDELINES OR RULES THAT APPLY TO DROUGHT-TOLERANT VEGETATIVE OR NONVEGETATIVE LANDSCAPES OR TO VEGETABLE GARDENS OR THAT REGULATE THE TYPE, NUMBER, AND PLACEMENT OF DROUGHT-TOLERANT PLANTINGS AND HARDSCAPES THAT MAY BE INSTALLED ON PROPERTY THAT IS SUBJECT TO THE GUIDELINES OR RULES; EXCEPT THAT THE GUIDELINES OR RULES MUST: </a:t>
            </a:r>
          </a:p>
          <a:p>
            <a:pPr marL="171450" indent="-171450">
              <a:buFont typeface="Arial" panose="020B0604020202020204" pitchFamily="34" charset="0"/>
              <a:buChar char="•"/>
            </a:pPr>
            <a:r>
              <a:rPr lang="en-US" dirty="0"/>
              <a:t>(A) NOT PROHIBIT THE USE OF NONVEGETATIVE TURF GRASS IN THE BACKYARD OF A UNIT OWNER'S PROPERTY; </a:t>
            </a:r>
          </a:p>
          <a:p>
            <a:pPr marL="171450" indent="-171450">
              <a:buFont typeface="Arial" panose="020B0604020202020204" pitchFamily="34" charset="0"/>
              <a:buChar char="•"/>
            </a:pPr>
            <a:r>
              <a:rPr lang="en-US" dirty="0"/>
              <a:t>(B) NOT UNREASONABLY REQUIRE THE USE OF HARDSCAPE ON MORE THAN TWENTY PERCENT OF THE LANDSCAPING AREA OF A UNIT OWNER'S PROPERTY; </a:t>
            </a:r>
          </a:p>
          <a:p>
            <a:pPr marL="171450" indent="-171450">
              <a:buFont typeface="Arial" panose="020B0604020202020204" pitchFamily="34" charset="0"/>
              <a:buChar char="•"/>
            </a:pPr>
            <a:r>
              <a:rPr lang="en-US" dirty="0"/>
              <a:t>(C) ALLOW A UNIT OWNER AN OPTION THAT CONSISTS OF AT LEAST EIGHTY PERCENT DROUGHT-TOLERANT PLANTINGS; AND PAGE 2-SENATE BILL 23-178 </a:t>
            </a:r>
          </a:p>
          <a:p>
            <a:pPr marL="171450" indent="-171450">
              <a:buFont typeface="Arial" panose="020B0604020202020204" pitchFamily="34" charset="0"/>
              <a:buChar char="•"/>
            </a:pPr>
            <a:r>
              <a:rPr lang="en-US" dirty="0"/>
              <a:t>(D) NOT PROHIBIT VEGETABLE GARDENS IN THE FRONT, BACK, OR SIDE YARD OF A UNIT OWNER'S PROPERTY. As USED IN THIS SUBSECTION (1)(i.5), "VEGETABLE GARDEN" MEANS A PLOT OF GROUND OR AN ELEVATED SOIL BED IN WHICH POLLINATOR PLANTS, FLOWERS, OR VEGETABLES OR HERBS, FRUITS, LEAFY GREENS, OR OTHER EDIBLE PLANTS ARE CULTIVATED. </a:t>
            </a:r>
          </a:p>
          <a:p>
            <a:pPr marL="171450" indent="-171450">
              <a:buFont typeface="Arial" panose="020B0604020202020204" pitchFamily="34" charset="0"/>
              <a:buChar char="•"/>
            </a:pPr>
            <a:r>
              <a:rPr lang="en-US" dirty="0"/>
              <a:t>…</a:t>
            </a:r>
          </a:p>
          <a:p>
            <a:pPr marL="171450" indent="-171450">
              <a:buFont typeface="Arial" panose="020B0604020202020204" pitchFamily="34" charset="0"/>
              <a:buChar char="•"/>
            </a:pPr>
            <a:r>
              <a:rPr lang="en-US" dirty="0"/>
              <a:t>(II) FOR THE PURPOSES OF THIS SUBSECTION (1)(i.5), EACH ASSOCIATION SHALL SELECT AT LEAST THREE PREPLANNED WATER-WISE GARDEN DESIGNS THAT ARE PREAPPROVED FOR INSTALLATION IN FRONT YARDS WITHIN THE COMMON INTEREST COMMUNITY. To BE PREAPPROVED, A GARDEN DESIGN MUST ADHERE TO THE PRINCIPLES OF WATER-WISE LANDSCAPING, AS DEFINED IN SECTION 37-60-135 (2)(1), WHICH EMPHASIZE DROUGHT-TOLERANT AND NATIVE PLANTS, OR BE PART OF A WATER CONSERVATION PROGRAM OPERATED BY A LOCAL WATER PROVIDER. EACH GARDEN DESIGN MAY BE SELECTED FROM THE COLORADO STATE UNIVERSITY EXTENSION PLANT SELECT ORGANIZATION'S "DOWNLOADABLE DESIGNS" LIST OR FROM A MUNICIPALITY, UTILITY, OR OTHER ENTITY THAT CREATES SUCH GARDEN DESIGNS. AN ASSOCIATION SHALL CONSIDER A UNIT OWNER'S USE OF ONE OF THE GARDEN DESIGNS SELECTED BY THE ASSOCIATION TO BE PREAPPROVED AS COMPLYING WITH THE ASSOCIATION'S AESTHETIC GUIDELINES AND SHALL ALLOW A UNIT OWNER TO USE REASONABLE SUBSTITUTE PLANTS WHEN A PLANT IN A DESIGN ISN'T AVAILABLE. EACH ASSOCIATION SHALL POST ON ITS PUBLIC WEBSITE, IF ANY, INFORMATION CONCERNING PREAPPROVALS OF GARDEN DESIGNS.</a:t>
            </a:r>
          </a:p>
        </p:txBody>
      </p:sp>
      <p:sp>
        <p:nvSpPr>
          <p:cNvPr id="4" name="Slide Number Placeholder 3"/>
          <p:cNvSpPr>
            <a:spLocks noGrp="1"/>
          </p:cNvSpPr>
          <p:nvPr>
            <p:ph type="sldNum" sz="quarter" idx="5"/>
          </p:nvPr>
        </p:nvSpPr>
        <p:spPr/>
        <p:txBody>
          <a:bodyPr/>
          <a:lstStyle/>
          <a:p>
            <a:fld id="{4CD31C64-B58A-48D5-A5E8-39534581E709}" type="slidenum">
              <a:rPr lang="en-US" smtClean="0"/>
              <a:t>14</a:t>
            </a:fld>
            <a:endParaRPr lang="en-US"/>
          </a:p>
        </p:txBody>
      </p:sp>
    </p:spTree>
    <p:extLst>
      <p:ext uri="{BB962C8B-B14F-4D97-AF65-F5344CB8AC3E}">
        <p14:creationId xmlns:p14="http://schemas.microsoft.com/office/powerpoint/2010/main" val="107993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C2ECF-A8DE-C89A-DE3C-79CA088FC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7F8E58-188B-402F-2056-4EBBBA35C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03ECE3-2BDA-E125-9F95-8E0F25946C63}"/>
              </a:ext>
            </a:extLst>
          </p:cNvPr>
          <p:cNvSpPr>
            <a:spLocks noGrp="1"/>
          </p:cNvSpPr>
          <p:nvPr>
            <p:ph type="body" idx="1"/>
          </p:nvPr>
        </p:nvSpPr>
        <p:spPr/>
        <p:txBody>
          <a:bodyPr/>
          <a:lstStyle/>
          <a:p>
            <a:r>
              <a:rPr lang="en-US" dirty="0"/>
              <a:t>an association shall not prohibit any of the following: </a:t>
            </a:r>
          </a:p>
          <a:p>
            <a:pPr marL="171450" indent="-171450">
              <a:buFont typeface="Arial" panose="020B0604020202020204" pitchFamily="34" charset="0"/>
              <a:buChar char="•"/>
            </a:pPr>
            <a:r>
              <a:rPr lang="en-US" dirty="0"/>
              <a:t>(i) (I) (A) The use of xeriscape, nonvegetative turf grass, or drought-tolerant vegetative landscapes to provide ground covering to property for which a unit owner is responsible, including a limited common element or property owned by the unit owner. Associations may adopt and enforce design or aesthetic guidelines or rules that apply to nonvegetative turf grass and drought-tolerant vegetative landscapes or regulate the type, number, and placement of drought-tolerant plantings and hardscapes that may be installed on a unit owner's property or on a limited common element or other property for which the unit owner is responsible. An association may restrict the installation of nonvegetative turf grass to rear yard locations only. THIS SUBSECTION (1)(i)(I)(A), AS AMENDED BY SENATE BILL 23-178, ENACTED IN 2023, APPLIES ONLY TO A UNIT THAT IS A SINGLE-FAMILY HOME THAT SHARES ONE OR MORE WALLS WITH ANOTHER UNIT AND DOES NOT APPLY TO A UNIT THAT IS A DETACHED SINGLE-FAMILY HOME. </a:t>
            </a:r>
          </a:p>
          <a:p>
            <a:pPr marL="171450" indent="-171450">
              <a:buFont typeface="Arial" panose="020B0604020202020204" pitchFamily="34" charset="0"/>
              <a:buChar char="•"/>
            </a:pPr>
            <a:r>
              <a:rPr lang="en-US" dirty="0"/>
              <a:t>(i.5) (I) THE USE OF XERISCAPE, NONVEGETATIVE TURF GRASS, OR DROUGHT-TOLERANT ORNONVEGETATIVE LANDSCAPES TO PROVIDE GROUND COVERING TO PROPERTY FOR WHICH A UNIT OWNER IS RESPONSIBLE, INCLUDING A LIMITED COMMON ELEMENT OR PROPERTY OWNED BY THE UNIT OWNER AND ANY RIGHT-OF-WAY OR TREE LAWN THAT IS THE UNIT OWNER'S RESPONSIBILITY TO MAINTAIN. ASSOCIATIONS MAY ADOPT AND ENFORCE DESIGN OR AESTHETIC GUIDELINES OR RULES THAT APPLY TO DROUGHT-TOLERANT VEGETATIVE OR NONVEGETATIVE LANDSCAPES OR TO VEGETABLE GARDENS OR THAT REGULATE THE TYPE, NUMBER, AND PLACEMENT OF DROUGHT-TOLERANT PLANTINGS AND HARDSCAPES THAT MAY BE INSTALLED ON PROPERTY THAT IS SUBJECT TO THE GUIDELINES OR RULES; EXCEPT THAT THE GUIDELINES OR RULES MUST: </a:t>
            </a:r>
          </a:p>
          <a:p>
            <a:pPr marL="171450" indent="-171450">
              <a:buFont typeface="Arial" panose="020B0604020202020204" pitchFamily="34" charset="0"/>
              <a:buChar char="•"/>
            </a:pPr>
            <a:r>
              <a:rPr lang="en-US" dirty="0"/>
              <a:t>(A) NOT PROHIBIT THE USE OF NONVEGETATIVE TURF GRASS IN THE BACKYARD OF A UNIT OWNER'S PROPERTY; </a:t>
            </a:r>
          </a:p>
          <a:p>
            <a:pPr marL="171450" indent="-171450">
              <a:buFont typeface="Arial" panose="020B0604020202020204" pitchFamily="34" charset="0"/>
              <a:buChar char="•"/>
            </a:pPr>
            <a:r>
              <a:rPr lang="en-US" dirty="0"/>
              <a:t>(B) NOT UNREASONABLY REQUIRE THE USE OF HARDSCAPE ON MORE THAN TWENTY PERCENT OF THE LANDSCAPING AREA OF A UNIT OWNER'S PROPERTY; </a:t>
            </a:r>
          </a:p>
          <a:p>
            <a:pPr marL="171450" indent="-171450">
              <a:buFont typeface="Arial" panose="020B0604020202020204" pitchFamily="34" charset="0"/>
              <a:buChar char="•"/>
            </a:pPr>
            <a:r>
              <a:rPr lang="en-US" dirty="0"/>
              <a:t>(C) ALLOW A UNIT OWNER AN OPTION THAT CONSISTS OF AT LEAST EIGHTY PERCENT DROUGHT-TOLERANT PLANTINGS; AND</a:t>
            </a:r>
          </a:p>
          <a:p>
            <a:pPr marL="171450" indent="-171450">
              <a:buFont typeface="Arial" panose="020B0604020202020204" pitchFamily="34" charset="0"/>
              <a:buChar char="•"/>
            </a:pPr>
            <a:r>
              <a:rPr lang="en-US" dirty="0"/>
              <a:t>(D) NOT PROHIBIT VEGETABLE GARDENS IN THE FRONT, BACK, OR SIDE YARD OF A UNIT OWNER'S PROPERTY. As USED IN THIS SUBSECTION (1)(i.5), "VEGETABLE GARDEN" MEANS A PLOT OF GROUND OR AN ELEVATED SOIL BED IN WHICH POLLINATOR PLANTS, FLOWERS, OR VEGETABLES OR HERBS, FRUITS, LEAFY GREENS, OR OTHER EDIBLE PLANTS ARE CULTIVATED. </a:t>
            </a:r>
          </a:p>
          <a:p>
            <a:pPr marL="171450" indent="-171450">
              <a:buFont typeface="Arial" panose="020B0604020202020204" pitchFamily="34" charset="0"/>
              <a:buChar char="•"/>
            </a:pPr>
            <a:r>
              <a:rPr lang="en-US" dirty="0"/>
              <a:t>…</a:t>
            </a:r>
          </a:p>
          <a:p>
            <a:pPr marL="171450" indent="-171450">
              <a:buFont typeface="Arial" panose="020B0604020202020204" pitchFamily="34" charset="0"/>
              <a:buChar char="•"/>
            </a:pPr>
            <a:r>
              <a:rPr lang="en-US" dirty="0"/>
              <a:t>(II) FOR THE PURPOSES OF THIS SUBSECTION (1)(i.5), EACH ASSOCIATION SHALL SELECT AT LEAST THREE PREPLANNED WATER-WISE GARDEN DESIGNS THAT ARE PREAPPROVED FOR INSTALLATION IN FRONT YARDS WITHIN THE COMMON INTEREST COMMUNITY. To BE PREAPPROVED, A GARDEN DESIGN MUST ADHERE TO THE PRINCIPLES OF WATER-WISE LANDSCAPING, AS DEFINED IN SECTION 37-60-135 (2)(1), WHICH EMPHASIZE DROUGHT-TOLERANT AND NATIVE PLANTS, OR BE PART OF A WATER CONSERVATION PROGRAM OPERATED BY A LOCAL WATER PROVIDER. EACH GARDEN DESIGN MAY BE SELECTED FROM THE COLORADO STATE UNIVERSITY EXTENSION PLANT SELECT ORGANIZATION'S "DOWNLOADABLE DESIGNS" LIST OR FROM A MUNICIPALITY, UTILITY, OR OTHER ENTITY THAT CREATES SUCH GARDEN DESIGNS. AN ASSOCIATION SHALL CONSIDER A UNIT OWNER'S USE OF ONE OF THE GARDEN DESIGNS SELECTED BY THE ASSOCIATION TO BE PREAPPROVED AS COMPLYING WITH THE ASSOCIATION'S AESTHETIC GUIDELINES AND SHALL ALLOW A UNIT OWNER TO USE REASONABLE SUBSTITUTE PLANTS WHEN A PLANT IN A DESIGN ISN'T AVAILABLE. EACH ASSOCIATION SHALL POST ON ITS PUBLIC WEBSITE, IF ANY, INFORMATION CONCERNING PREAPPROVALS OF GARDEN DESIGNS.</a:t>
            </a:r>
          </a:p>
        </p:txBody>
      </p:sp>
      <p:sp>
        <p:nvSpPr>
          <p:cNvPr id="4" name="Slide Number Placeholder 3">
            <a:extLst>
              <a:ext uri="{FF2B5EF4-FFF2-40B4-BE49-F238E27FC236}">
                <a16:creationId xmlns:a16="http://schemas.microsoft.com/office/drawing/2014/main" id="{41ADE61D-A5A5-5AEE-5757-C193F5CFEC44}"/>
              </a:ext>
            </a:extLst>
          </p:cNvPr>
          <p:cNvSpPr>
            <a:spLocks noGrp="1"/>
          </p:cNvSpPr>
          <p:nvPr>
            <p:ph type="sldNum" sz="quarter" idx="5"/>
          </p:nvPr>
        </p:nvSpPr>
        <p:spPr/>
        <p:txBody>
          <a:bodyPr/>
          <a:lstStyle/>
          <a:p>
            <a:fld id="{4CD31C64-B58A-48D5-A5E8-39534581E709}" type="slidenum">
              <a:rPr lang="en-US" smtClean="0"/>
              <a:t>15</a:t>
            </a:fld>
            <a:endParaRPr lang="en-US"/>
          </a:p>
        </p:txBody>
      </p:sp>
    </p:spTree>
    <p:extLst>
      <p:ext uri="{BB962C8B-B14F-4D97-AF65-F5344CB8AC3E}">
        <p14:creationId xmlns:p14="http://schemas.microsoft.com/office/powerpoint/2010/main" val="1785278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6D905-9F87-6576-AA89-E24A80979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87ECD-B61A-A9FF-C814-D3D97E35BD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CCA4E6-C13B-7CA6-9E5A-2BFE659E6F29}"/>
              </a:ext>
            </a:extLst>
          </p:cNvPr>
          <p:cNvSpPr>
            <a:spLocks noGrp="1"/>
          </p:cNvSpPr>
          <p:nvPr>
            <p:ph type="body" idx="1"/>
          </p:nvPr>
        </p:nvSpPr>
        <p:spPr/>
        <p:txBody>
          <a:bodyPr/>
          <a:lstStyle/>
          <a:p>
            <a:r>
              <a:rPr lang="en-US" dirty="0"/>
              <a:t>an association shall not prohibit any of the following: </a:t>
            </a:r>
          </a:p>
          <a:p>
            <a:pPr marL="171450" indent="-171450">
              <a:buFont typeface="Arial" panose="020B0604020202020204" pitchFamily="34" charset="0"/>
              <a:buChar char="•"/>
            </a:pPr>
            <a:r>
              <a:rPr lang="en-US" dirty="0"/>
              <a:t>(i) (I) (A) The use of xeriscape, nonvegetative turf grass, or drought-tolerant vegetative landscapes to provide ground covering to property for which a unit owner is responsible, including a limited common element or property owned by the unit owner. Associations may adopt and enforce design or aesthetic guidelines or rules that apply to nonvegetative turf grass and drought-tolerant vegetative landscapes or regulate the type, number, and placement of drought-tolerant plantings and hardscapes that may be installed on a unit owner's property or on a limited common element or other property for which the unit owner is responsible. An association may restrict the installation of nonvegetative turf grass to rear yard locations only. THIS SUBSECTION (1)(i)(I)(A), AS AMENDED BY SENATE BILL 23-178, ENACTED IN 2023, APPLIES ONLY TO A UNIT THAT IS A SINGLE-FAMILY HOME THAT SHARES ONE OR MORE WALLS WITH ANOTHER UNIT AND DOES NOT APPLY TO A UNIT THAT IS A DETACHED SINGLE-FAMILY HOME. </a:t>
            </a:r>
          </a:p>
          <a:p>
            <a:pPr marL="171450" indent="-171450">
              <a:buFont typeface="Arial" panose="020B0604020202020204" pitchFamily="34" charset="0"/>
              <a:buChar char="•"/>
            </a:pPr>
            <a:r>
              <a:rPr lang="en-US" dirty="0"/>
              <a:t>(i.5) (I) THE USE OF XERISCAPE, NONVEGETATIVE TURF GRASS, OR DROUGHT-TOLERANT ORNONVEGETATIVE LANDSCAPES TO PROVIDE GROUND COVERING TO PROPERTY FOR WHICH A UNIT OWNER IS RESPONSIBLE, INCLUDING A LIMITED COMMON ELEMENT OR PROPERTY OWNED BY THE UNIT OWNER AND ANY RIGHT-OF-WAY OR TREE LAWN THAT IS THE UNIT OWNER'S RESPONSIBILITY TO MAINTAIN. ASSOCIATIONS MAY ADOPT AND ENFORCE DESIGN OR AESTHETIC GUIDELINES OR RULES THAT APPLY TO DROUGHT-TOLERANT VEGETATIVE OR NONVEGETATIVE LANDSCAPES OR TO VEGETABLE GARDENS OR THAT REGULATE THE TYPE, NUMBER, AND PLACEMENT OF DROUGHT-TOLERANT PLANTINGS AND HARDSCAPES THAT MAY BE INSTALLED ON PROPERTY THAT IS SUBJECT TO THE GUIDELINES OR RULES; EXCEPT THAT THE GUIDELINES OR RULES MUST: </a:t>
            </a:r>
          </a:p>
          <a:p>
            <a:pPr marL="171450" indent="-171450">
              <a:buFont typeface="Arial" panose="020B0604020202020204" pitchFamily="34" charset="0"/>
              <a:buChar char="•"/>
            </a:pPr>
            <a:r>
              <a:rPr lang="en-US" dirty="0"/>
              <a:t>(A) NOT PROHIBIT THE USE OF NONVEGETATIVE TURF GRASS IN THE BACKYARD OF A UNIT OWNER'S PROPERTY; </a:t>
            </a:r>
          </a:p>
          <a:p>
            <a:pPr marL="171450" indent="-171450">
              <a:buFont typeface="Arial" panose="020B0604020202020204" pitchFamily="34" charset="0"/>
              <a:buChar char="•"/>
            </a:pPr>
            <a:r>
              <a:rPr lang="en-US" dirty="0"/>
              <a:t>(B) NOT UNREASONABLY REQUIRE THE USE OF HARDSCAPE ON MORE THAN TWENTY PERCENT OF THE LANDSCAPING AREA OF A UNIT OWNER'S PROPERTY; </a:t>
            </a:r>
          </a:p>
          <a:p>
            <a:pPr marL="171450" indent="-171450">
              <a:buFont typeface="Arial" panose="020B0604020202020204" pitchFamily="34" charset="0"/>
              <a:buChar char="•"/>
            </a:pPr>
            <a:r>
              <a:rPr lang="en-US" dirty="0"/>
              <a:t>(C) ALLOW A UNIT OWNER AN OPTION THAT CONSISTS OF AT LEAST EIGHTY PERCENT DROUGHT-TOLERANT PLANTINGS; AND PAGE 2-SENATE BILL 23-178 </a:t>
            </a:r>
          </a:p>
          <a:p>
            <a:pPr marL="171450" indent="-171450">
              <a:buFont typeface="Arial" panose="020B0604020202020204" pitchFamily="34" charset="0"/>
              <a:buChar char="•"/>
            </a:pPr>
            <a:r>
              <a:rPr lang="en-US" dirty="0"/>
              <a:t>(D) NOT PROHIBIT VEGETABLE GARDENS IN THE FRONT, BACK, OR SIDE YARD OF A UNIT OWNER'S PROPERTY. As USED IN THIS SUBSECTION (1)(i.5), "VEGETABLE GARDEN" MEANS A PLOT OF GROUND OR AN ELEVATED SOIL BED IN WHICH POLLINATOR PLANTS, FLOWERS, OR VEGETABLES OR HERBS, FRUITS, LEAFY GREENS, OR OTHER EDIBLE PLANTS ARE CULTIVATED. </a:t>
            </a:r>
          </a:p>
          <a:p>
            <a:pPr marL="171450" indent="-171450">
              <a:buFont typeface="Arial" panose="020B0604020202020204" pitchFamily="34" charset="0"/>
              <a:buChar char="•"/>
            </a:pPr>
            <a:r>
              <a:rPr lang="en-US" dirty="0"/>
              <a:t>…</a:t>
            </a:r>
          </a:p>
          <a:p>
            <a:pPr marL="171450" indent="-171450">
              <a:buFont typeface="Arial" panose="020B0604020202020204" pitchFamily="34" charset="0"/>
              <a:buChar char="•"/>
            </a:pPr>
            <a:r>
              <a:rPr lang="en-US" dirty="0"/>
              <a:t>(II) FOR THE PURPOSES OF THIS SUBSECTION (1)(i.5), EACH ASSOCIATION SHALL SELECT AT LEAST THREE PREPLANNED WATER-WISE GARDEN DESIGNS THAT ARE PREAPPROVED FOR INSTALLATION IN FRONT YARDS WITHIN THE COMMON INTEREST COMMUNITY. To BE PREAPPROVED, A GARDEN DESIGN MUST ADHERE TO THE PRINCIPLES OF WATER-WISE LANDSCAPING, AS DEFINED IN SECTION 37-60-135 (2)(1), WHICH EMPHASIZE DROUGHT-TOLERANT AND NATIVE PLANTS, OR BE PART OF A WATER CONSERVATION PROGRAM OPERATED BY A LOCAL WATER PROVIDER. EACH GARDEN DESIGN MAY BE SELECTED FROM THE COLORADO STATE UNIVERSITY EXTENSION PLANT SELECT ORGANIZATION'S "DOWNLOADABLE DESIGNS" LIST OR FROM A MUNICIPALITY, UTILITY, OR OTHER ENTITY THAT CREATES SUCH GARDEN DESIGNS. AN ASSOCIATION SHALL CONSIDER A UNIT OWNER'S USE OF ONE OF THE GARDEN DESIGNS SELECTED BY THE ASSOCIATION TO BE PREAPPROVED AS COMPLYING WITH THE ASSOCIATION'S AESTHETIC GUIDELINES AND SHALL ALLOW A UNIT OWNER TO USE REASONABLE SUBSTITUTE PLANTS WHEN A PLANT IN A DESIGN ISN'T AVAILABLE. EACH ASSOCIATION SHALL POST ON ITS PUBLIC WEBSITE, IF ANY, INFORMATION CONCERNING PREAPPROVALS OF GARDEN DESIGNS.</a:t>
            </a:r>
          </a:p>
        </p:txBody>
      </p:sp>
      <p:sp>
        <p:nvSpPr>
          <p:cNvPr id="4" name="Slide Number Placeholder 3">
            <a:extLst>
              <a:ext uri="{FF2B5EF4-FFF2-40B4-BE49-F238E27FC236}">
                <a16:creationId xmlns:a16="http://schemas.microsoft.com/office/drawing/2014/main" id="{89B1779F-D644-DF03-0E8B-D43B94540820}"/>
              </a:ext>
            </a:extLst>
          </p:cNvPr>
          <p:cNvSpPr>
            <a:spLocks noGrp="1"/>
          </p:cNvSpPr>
          <p:nvPr>
            <p:ph type="sldNum" sz="quarter" idx="5"/>
          </p:nvPr>
        </p:nvSpPr>
        <p:spPr/>
        <p:txBody>
          <a:bodyPr/>
          <a:lstStyle/>
          <a:p>
            <a:fld id="{4CD31C64-B58A-48D5-A5E8-39534581E709}" type="slidenum">
              <a:rPr lang="en-US" smtClean="0"/>
              <a:t>17</a:t>
            </a:fld>
            <a:endParaRPr lang="en-US"/>
          </a:p>
        </p:txBody>
      </p:sp>
    </p:spTree>
    <p:extLst>
      <p:ext uri="{BB962C8B-B14F-4D97-AF65-F5344CB8AC3E}">
        <p14:creationId xmlns:p14="http://schemas.microsoft.com/office/powerpoint/2010/main" val="719506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W 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6D8160-6386-F334-8A59-9BD802BCCE7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Title 7"/>
          <p:cNvSpPr>
            <a:spLocks noGrp="1"/>
          </p:cNvSpPr>
          <p:nvPr>
            <p:ph type="ctrTitle"/>
          </p:nvPr>
        </p:nvSpPr>
        <p:spPr>
          <a:xfrm>
            <a:off x="266700" y="1692136"/>
            <a:ext cx="6684516" cy="1521581"/>
          </a:xfrm>
          <a:prstGeom prst="rect">
            <a:avLst/>
          </a:prstGeom>
        </p:spPr>
        <p:txBody>
          <a:bodyPr anchor="b">
            <a:noAutofit/>
          </a:bodyPr>
          <a:lstStyle>
            <a:lvl1pPr>
              <a:defRPr lang="en-US" sz="4800" b="1" dirty="0">
                <a:solidFill>
                  <a:srgbClr val="004964"/>
                </a:solidFill>
                <a:latin typeface="+mn-lt"/>
              </a:defRPr>
            </a:lvl1pPr>
          </a:lstStyle>
          <a:p>
            <a:r>
              <a:rPr lang="en-US"/>
              <a:t>Click to edit Master title style</a:t>
            </a:r>
          </a:p>
        </p:txBody>
      </p:sp>
      <p:sp>
        <p:nvSpPr>
          <p:cNvPr id="13" name="Subtitle 8"/>
          <p:cNvSpPr>
            <a:spLocks noGrp="1"/>
          </p:cNvSpPr>
          <p:nvPr>
            <p:ph type="subTitle" idx="1"/>
          </p:nvPr>
        </p:nvSpPr>
        <p:spPr>
          <a:xfrm>
            <a:off x="266700" y="4492919"/>
            <a:ext cx="4699000" cy="542939"/>
          </a:xfrm>
          <a:prstGeom prst="rect">
            <a:avLst/>
          </a:prstGeom>
        </p:spPr>
        <p:txBody>
          <a:bodyPr>
            <a:normAutofit/>
          </a:bodyPr>
          <a:lstStyle>
            <a:lvl1pPr marL="0" indent="0" algn="l">
              <a:buNone/>
              <a:defRPr sz="2400" b="0">
                <a:solidFill>
                  <a:srgbClr val="004964"/>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Tree>
    <p:extLst>
      <p:ext uri="{BB962C8B-B14F-4D97-AF65-F5344CB8AC3E}">
        <p14:creationId xmlns:p14="http://schemas.microsoft.com/office/powerpoint/2010/main" val="1665623743"/>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28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NW Alt 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6D8160-6386-F334-8A59-9BD802BCCE7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Title 7"/>
          <p:cNvSpPr>
            <a:spLocks noGrp="1"/>
          </p:cNvSpPr>
          <p:nvPr>
            <p:ph type="ctrTitle"/>
          </p:nvPr>
        </p:nvSpPr>
        <p:spPr>
          <a:xfrm>
            <a:off x="266700" y="1692136"/>
            <a:ext cx="6684516" cy="1521581"/>
          </a:xfrm>
          <a:prstGeom prst="rect">
            <a:avLst/>
          </a:prstGeom>
        </p:spPr>
        <p:txBody>
          <a:bodyPr anchor="b">
            <a:noAutofit/>
          </a:bodyPr>
          <a:lstStyle>
            <a:lvl1pPr>
              <a:defRPr lang="en-US" sz="4800" b="1" dirty="0">
                <a:solidFill>
                  <a:srgbClr val="004964"/>
                </a:solidFill>
                <a:latin typeface="+mn-lt"/>
              </a:defRPr>
            </a:lvl1pPr>
          </a:lstStyle>
          <a:p>
            <a:r>
              <a:rPr lang="en-US"/>
              <a:t>Click to edit Master title style</a:t>
            </a:r>
          </a:p>
        </p:txBody>
      </p:sp>
      <p:sp>
        <p:nvSpPr>
          <p:cNvPr id="13" name="Subtitle 8"/>
          <p:cNvSpPr>
            <a:spLocks noGrp="1"/>
          </p:cNvSpPr>
          <p:nvPr>
            <p:ph type="subTitle" idx="1"/>
          </p:nvPr>
        </p:nvSpPr>
        <p:spPr>
          <a:xfrm>
            <a:off x="266700" y="4492919"/>
            <a:ext cx="4699000" cy="542939"/>
          </a:xfrm>
          <a:prstGeom prst="rect">
            <a:avLst/>
          </a:prstGeom>
        </p:spPr>
        <p:txBody>
          <a:bodyPr>
            <a:normAutofit/>
          </a:bodyPr>
          <a:lstStyle>
            <a:lvl1pPr marL="0" indent="0" algn="l">
              <a:buNone/>
              <a:defRPr sz="2400" b="0">
                <a:solidFill>
                  <a:srgbClr val="004964"/>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Tree>
    <p:extLst>
      <p:ext uri="{BB962C8B-B14F-4D97-AF65-F5344CB8AC3E}">
        <p14:creationId xmlns:p14="http://schemas.microsoft.com/office/powerpoint/2010/main" val="1329950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W Sectio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45227A-C2BB-9F6B-93A2-1AA48942793C}"/>
              </a:ext>
            </a:extLst>
          </p:cNvPr>
          <p:cNvGrpSpPr/>
          <p:nvPr userDrawn="1"/>
        </p:nvGrpSpPr>
        <p:grpSpPr>
          <a:xfrm>
            <a:off x="0" y="52219"/>
            <a:ext cx="12195175" cy="6805782"/>
            <a:chOff x="0" y="52219"/>
            <a:chExt cx="12195175" cy="6805782"/>
          </a:xfrm>
        </p:grpSpPr>
        <p:sp>
          <p:nvSpPr>
            <p:cNvPr id="3" name="Rectangle 2">
              <a:extLst>
                <a:ext uri="{FF2B5EF4-FFF2-40B4-BE49-F238E27FC236}">
                  <a16:creationId xmlns:a16="http://schemas.microsoft.com/office/drawing/2014/main" id="{D617B8F9-B2AB-00D3-912A-53B76AF6D73B}"/>
                </a:ext>
              </a:extLst>
            </p:cNvPr>
            <p:cNvSpPr/>
            <p:nvPr/>
          </p:nvSpPr>
          <p:spPr>
            <a:xfrm>
              <a:off x="0" y="1828800"/>
              <a:ext cx="12188825" cy="5029200"/>
            </a:xfrm>
            <a:prstGeom prst="rect">
              <a:avLst/>
            </a:prstGeom>
            <a:solidFill>
              <a:srgbClr val="0049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triangle with black background&#10;&#10;AI-generated content may be incorrect.">
              <a:extLst>
                <a:ext uri="{FF2B5EF4-FFF2-40B4-BE49-F238E27FC236}">
                  <a16:creationId xmlns:a16="http://schemas.microsoft.com/office/drawing/2014/main" id="{1ADCF754-EE3E-4AE8-DA58-A2151AC3542D}"/>
                </a:ext>
              </a:extLst>
            </p:cNvPr>
            <p:cNvPicPr>
              <a:picLocks noChangeAspect="1"/>
            </p:cNvPicPr>
            <p:nvPr/>
          </p:nvPicPr>
          <p:blipFill>
            <a:blip r:embed="rId2" cstate="print">
              <a:extLst>
                <a:ext uri="{28A0092B-C50C-407E-A947-70E740481C1C}">
                  <a14:useLocalDpi xmlns:a14="http://schemas.microsoft.com/office/drawing/2010/main"/>
                </a:ext>
              </a:extLst>
            </a:blip>
            <a:srcRect l="10797"/>
            <a:stretch>
              <a:fillRect/>
            </a:stretch>
          </p:blipFill>
          <p:spPr>
            <a:xfrm>
              <a:off x="0" y="52219"/>
              <a:ext cx="12195175" cy="2254102"/>
            </a:xfrm>
            <a:prstGeom prst="rect">
              <a:avLst/>
            </a:prstGeom>
          </p:spPr>
        </p:pic>
        <p:pic>
          <p:nvPicPr>
            <p:cNvPr id="8" name="Picture 7" descr="A blue triangle with black background&#10;&#10;AI-generated content may be incorrect.">
              <a:extLst>
                <a:ext uri="{FF2B5EF4-FFF2-40B4-BE49-F238E27FC236}">
                  <a16:creationId xmlns:a16="http://schemas.microsoft.com/office/drawing/2014/main" id="{0364F1F5-766A-207F-B52D-7E355C3CD65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901982" y="6092457"/>
              <a:ext cx="7293193" cy="765544"/>
            </a:xfrm>
            <a:prstGeom prst="rect">
              <a:avLst/>
            </a:prstGeom>
          </p:spPr>
        </p:pic>
      </p:grpSp>
      <p:sp>
        <p:nvSpPr>
          <p:cNvPr id="16" name="Title 7"/>
          <p:cNvSpPr>
            <a:spLocks noGrp="1"/>
          </p:cNvSpPr>
          <p:nvPr>
            <p:ph type="ctrTitle"/>
          </p:nvPr>
        </p:nvSpPr>
        <p:spPr>
          <a:xfrm>
            <a:off x="790576" y="1914796"/>
            <a:ext cx="10944224" cy="1514204"/>
          </a:xfrm>
          <a:prstGeom prst="rect">
            <a:avLst/>
          </a:prstGeom>
        </p:spPr>
        <p:txBody>
          <a:bodyPr anchor="b">
            <a:noAutofit/>
          </a:bodyPr>
          <a:lstStyle>
            <a:lvl1pPr>
              <a:defRPr lang="en-US" sz="4800" b="1" dirty="0">
                <a:solidFill>
                  <a:schemeClr val="bg1"/>
                </a:solidFill>
                <a:latin typeface="+mn-lt"/>
              </a:defRPr>
            </a:lvl1pPr>
          </a:lstStyle>
          <a:p>
            <a:r>
              <a:rPr lang="en-US"/>
              <a:t>Click to edit Master title style</a:t>
            </a:r>
          </a:p>
        </p:txBody>
      </p:sp>
      <p:sp>
        <p:nvSpPr>
          <p:cNvPr id="17" name="Subtitle 8"/>
          <p:cNvSpPr>
            <a:spLocks noGrp="1"/>
          </p:cNvSpPr>
          <p:nvPr>
            <p:ph type="subTitle" idx="1"/>
          </p:nvPr>
        </p:nvSpPr>
        <p:spPr>
          <a:xfrm>
            <a:off x="790576" y="3695700"/>
            <a:ext cx="8456255" cy="609600"/>
          </a:xfrm>
          <a:prstGeom prst="rect">
            <a:avLst/>
          </a:prstGeom>
        </p:spPr>
        <p:txBody>
          <a:bodyPr>
            <a:normAutofit/>
          </a:bodyPr>
          <a:lstStyle>
            <a:lvl1pPr marL="0" indent="0" algn="l">
              <a:buNone/>
              <a:defRPr sz="2400" b="0">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Tree>
    <p:extLst>
      <p:ext uri="{BB962C8B-B14F-4D97-AF65-F5344CB8AC3E}">
        <p14:creationId xmlns:p14="http://schemas.microsoft.com/office/powerpoint/2010/main" val="1105547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W Section 2">
    <p:spTree>
      <p:nvGrpSpPr>
        <p:cNvPr id="1" name=""/>
        <p:cNvGrpSpPr/>
        <p:nvPr/>
      </p:nvGrpSpPr>
      <p:grpSpPr>
        <a:xfrm>
          <a:off x="0" y="0"/>
          <a:ext cx="0" cy="0"/>
          <a:chOff x="0" y="0"/>
          <a:chExt cx="0" cy="0"/>
        </a:xfrm>
      </p:grpSpPr>
      <p:pic>
        <p:nvPicPr>
          <p:cNvPr id="7" name="Picture 6" descr="A blue triangle with black background&#10;&#10;AI-generated content may be incorrect.">
            <a:extLst>
              <a:ext uri="{FF2B5EF4-FFF2-40B4-BE49-F238E27FC236}">
                <a16:creationId xmlns:a16="http://schemas.microsoft.com/office/drawing/2014/main" id="{1ADCF754-EE3E-4AE8-DA58-A2151AC3542D}"/>
              </a:ext>
            </a:extLst>
          </p:cNvPr>
          <p:cNvPicPr>
            <a:picLocks noChangeAspect="1"/>
          </p:cNvPicPr>
          <p:nvPr/>
        </p:nvPicPr>
        <p:blipFill>
          <a:blip r:embed="rId2" cstate="print">
            <a:extLst>
              <a:ext uri="{28A0092B-C50C-407E-A947-70E740481C1C}">
                <a14:useLocalDpi xmlns:a14="http://schemas.microsoft.com/office/drawing/2010/main"/>
              </a:ext>
            </a:extLst>
          </a:blip>
          <a:srcRect l="10797" b="23434"/>
          <a:stretch>
            <a:fillRect/>
          </a:stretch>
        </p:blipFill>
        <p:spPr>
          <a:xfrm>
            <a:off x="0" y="5132119"/>
            <a:ext cx="12195175" cy="1725881"/>
          </a:xfrm>
          <a:prstGeom prst="rect">
            <a:avLst/>
          </a:prstGeom>
        </p:spPr>
      </p:pic>
      <p:sp>
        <p:nvSpPr>
          <p:cNvPr id="4" name="Title 1">
            <a:extLst>
              <a:ext uri="{FF2B5EF4-FFF2-40B4-BE49-F238E27FC236}">
                <a16:creationId xmlns:a16="http://schemas.microsoft.com/office/drawing/2014/main" id="{14244EA9-DCD5-A01C-CC39-5B9EB12FC7EB}"/>
              </a:ext>
            </a:extLst>
          </p:cNvPr>
          <p:cNvSpPr>
            <a:spLocks noGrp="1"/>
          </p:cNvSpPr>
          <p:nvPr>
            <p:ph type="title"/>
          </p:nvPr>
        </p:nvSpPr>
        <p:spPr>
          <a:xfrm>
            <a:off x="300039" y="304801"/>
            <a:ext cx="11494798" cy="637308"/>
          </a:xfrm>
          <a:prstGeom prst="rect">
            <a:avLst/>
          </a:prstGeom>
        </p:spPr>
        <p:txBody>
          <a:bodyPr/>
          <a:lstStyle/>
          <a:p>
            <a:r>
              <a:rPr lang="en-US"/>
              <a:t>Click to edit Master title style</a:t>
            </a:r>
          </a:p>
        </p:txBody>
      </p:sp>
      <p:sp>
        <p:nvSpPr>
          <p:cNvPr id="5" name="Content Placeholder 2">
            <a:extLst>
              <a:ext uri="{FF2B5EF4-FFF2-40B4-BE49-F238E27FC236}">
                <a16:creationId xmlns:a16="http://schemas.microsoft.com/office/drawing/2014/main" id="{AD3887DE-DD20-F32A-DC50-4B46B435FAA2}"/>
              </a:ext>
            </a:extLst>
          </p:cNvPr>
          <p:cNvSpPr>
            <a:spLocks noGrp="1"/>
          </p:cNvSpPr>
          <p:nvPr>
            <p:ph idx="1"/>
          </p:nvPr>
        </p:nvSpPr>
        <p:spPr>
          <a:xfrm>
            <a:off x="300039" y="1201736"/>
            <a:ext cx="11582400" cy="368985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0953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W 2 Column">
    <p:spTree>
      <p:nvGrpSpPr>
        <p:cNvPr id="1" name=""/>
        <p:cNvGrpSpPr/>
        <p:nvPr/>
      </p:nvGrpSpPr>
      <p:grpSpPr>
        <a:xfrm>
          <a:off x="0" y="0"/>
          <a:ext cx="0" cy="0"/>
          <a:chOff x="0" y="0"/>
          <a:chExt cx="0" cy="0"/>
        </a:xfrm>
      </p:grpSpPr>
      <p:sp>
        <p:nvSpPr>
          <p:cNvPr id="8" name="Title 1"/>
          <p:cNvSpPr>
            <a:spLocks noGrp="1"/>
          </p:cNvSpPr>
          <p:nvPr>
            <p:ph type="title"/>
          </p:nvPr>
        </p:nvSpPr>
        <p:spPr>
          <a:xfrm>
            <a:off x="300039" y="304801"/>
            <a:ext cx="11494798" cy="637308"/>
          </a:xfrm>
          <a:prstGeom prst="rect">
            <a:avLst/>
          </a:prstGeom>
        </p:spPr>
        <p:txBody>
          <a:bodyPr/>
          <a:lstStyle/>
          <a:p>
            <a:r>
              <a:rPr lang="en-US"/>
              <a:t>Click to edit Master title style</a:t>
            </a:r>
          </a:p>
        </p:txBody>
      </p:sp>
      <p:sp>
        <p:nvSpPr>
          <p:cNvPr id="9" name="Content Placeholder 2"/>
          <p:cNvSpPr>
            <a:spLocks noGrp="1"/>
          </p:cNvSpPr>
          <p:nvPr>
            <p:ph idx="1"/>
          </p:nvPr>
        </p:nvSpPr>
        <p:spPr>
          <a:xfrm>
            <a:off x="300039" y="1201737"/>
            <a:ext cx="5352616" cy="497522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idx="10"/>
          </p:nvPr>
        </p:nvSpPr>
        <p:spPr>
          <a:xfrm>
            <a:off x="6354476" y="1201737"/>
            <a:ext cx="5352616" cy="497522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Rectangle 1">
            <a:extLst>
              <a:ext uri="{FF2B5EF4-FFF2-40B4-BE49-F238E27FC236}">
                <a16:creationId xmlns:a16="http://schemas.microsoft.com/office/drawing/2014/main" id="{C5E02B1F-05D0-FB00-35DB-B2489FD3FFA2}"/>
              </a:ext>
            </a:extLst>
          </p:cNvPr>
          <p:cNvSpPr/>
          <p:nvPr userDrawn="1"/>
        </p:nvSpPr>
        <p:spPr>
          <a:xfrm>
            <a:off x="0" y="6537325"/>
            <a:ext cx="12192000" cy="320675"/>
          </a:xfrm>
          <a:prstGeom prst="rect">
            <a:avLst/>
          </a:prstGeom>
          <a:solidFill>
            <a:srgbClr val="00496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 name="TextBox 1">
            <a:extLst>
              <a:ext uri="{FF2B5EF4-FFF2-40B4-BE49-F238E27FC236}">
                <a16:creationId xmlns:a16="http://schemas.microsoft.com/office/drawing/2014/main" id="{047198B1-3658-9A88-7CB4-8441BF125539}"/>
              </a:ext>
            </a:extLst>
          </p:cNvPr>
          <p:cNvSpPr txBox="1">
            <a:spLocks noChangeArrowheads="1"/>
          </p:cNvSpPr>
          <p:nvPr userDrawn="1"/>
        </p:nvSpPr>
        <p:spPr bwMode="auto">
          <a:xfrm>
            <a:off x="10210800" y="6551613"/>
            <a:ext cx="1828800" cy="269875"/>
          </a:xfrm>
          <a:prstGeom prst="rect">
            <a:avLst/>
          </a:prstGeom>
          <a:noFill/>
          <a:ln>
            <a:noFill/>
          </a:ln>
        </p:spPr>
        <p:txBody>
          <a:bodyPr>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fontAlgn="auto" hangingPunct="1">
              <a:spcBef>
                <a:spcPts val="0"/>
              </a:spcBef>
              <a:spcAft>
                <a:spcPts val="0"/>
              </a:spcAft>
              <a:defRPr/>
            </a:pPr>
            <a:r>
              <a:rPr lang="en-US" altLang="en-US" sz="1100" b="1">
                <a:solidFill>
                  <a:schemeClr val="bg1"/>
                </a:solidFill>
                <a:cs typeface="Segoe UI" panose="020B0502040204020203" pitchFamily="34" charset="0"/>
              </a:rPr>
              <a:t>www.northernwater.org</a:t>
            </a:r>
          </a:p>
        </p:txBody>
      </p:sp>
    </p:spTree>
    <p:extLst>
      <p:ext uri="{BB962C8B-B14F-4D97-AF65-F5344CB8AC3E}">
        <p14:creationId xmlns:p14="http://schemas.microsoft.com/office/powerpoint/2010/main" val="3779483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8" name="Title 1"/>
          <p:cNvSpPr>
            <a:spLocks noGrp="1"/>
          </p:cNvSpPr>
          <p:nvPr>
            <p:ph type="title"/>
          </p:nvPr>
        </p:nvSpPr>
        <p:spPr>
          <a:xfrm>
            <a:off x="300039" y="304801"/>
            <a:ext cx="11494798" cy="637308"/>
          </a:xfrm>
          <a:prstGeom prst="rect">
            <a:avLst/>
          </a:prstGeom>
        </p:spPr>
        <p:txBody>
          <a:bodyPr/>
          <a:lstStyle/>
          <a:p>
            <a:r>
              <a:rPr lang="en-US"/>
              <a:t>Click to edit Master title style</a:t>
            </a:r>
          </a:p>
        </p:txBody>
      </p:sp>
      <p:sp>
        <p:nvSpPr>
          <p:cNvPr id="9" name="Content Placeholder 2"/>
          <p:cNvSpPr>
            <a:spLocks noGrp="1"/>
          </p:cNvSpPr>
          <p:nvPr>
            <p:ph idx="1"/>
          </p:nvPr>
        </p:nvSpPr>
        <p:spPr>
          <a:xfrm>
            <a:off x="300039" y="1201737"/>
            <a:ext cx="5352616" cy="497522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idx="10"/>
          </p:nvPr>
        </p:nvSpPr>
        <p:spPr>
          <a:xfrm>
            <a:off x="6354476" y="1201737"/>
            <a:ext cx="5352616" cy="497522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55234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W 1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45B607-F38E-412F-9F50-323BDE30598B}"/>
              </a:ext>
            </a:extLst>
          </p:cNvPr>
          <p:cNvSpPr/>
          <p:nvPr userDrawn="1"/>
        </p:nvSpPr>
        <p:spPr>
          <a:xfrm>
            <a:off x="0" y="6537325"/>
            <a:ext cx="12192000" cy="320675"/>
          </a:xfrm>
          <a:prstGeom prst="rect">
            <a:avLst/>
          </a:prstGeom>
          <a:solidFill>
            <a:srgbClr val="00496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TextBox 1">
            <a:extLst>
              <a:ext uri="{FF2B5EF4-FFF2-40B4-BE49-F238E27FC236}">
                <a16:creationId xmlns:a16="http://schemas.microsoft.com/office/drawing/2014/main" id="{93767D62-0F18-4E00-8F1D-1852A203B20B}"/>
              </a:ext>
            </a:extLst>
          </p:cNvPr>
          <p:cNvSpPr txBox="1">
            <a:spLocks noChangeArrowheads="1"/>
          </p:cNvSpPr>
          <p:nvPr userDrawn="1"/>
        </p:nvSpPr>
        <p:spPr bwMode="auto">
          <a:xfrm>
            <a:off x="10210800" y="6551613"/>
            <a:ext cx="1828800" cy="269875"/>
          </a:xfrm>
          <a:prstGeom prst="rect">
            <a:avLst/>
          </a:prstGeom>
          <a:noFill/>
          <a:ln>
            <a:noFill/>
          </a:ln>
        </p:spPr>
        <p:txBody>
          <a:bodyPr>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fontAlgn="auto" hangingPunct="1">
              <a:spcBef>
                <a:spcPts val="0"/>
              </a:spcBef>
              <a:spcAft>
                <a:spcPts val="0"/>
              </a:spcAft>
              <a:defRPr/>
            </a:pPr>
            <a:r>
              <a:rPr lang="en-US" altLang="en-US" sz="1100" b="1">
                <a:solidFill>
                  <a:schemeClr val="bg1"/>
                </a:solidFill>
                <a:cs typeface="Segoe UI" panose="020B0502040204020203" pitchFamily="34" charset="0"/>
              </a:rPr>
              <a:t>www.northernwater.org</a:t>
            </a:r>
          </a:p>
        </p:txBody>
      </p:sp>
      <p:sp>
        <p:nvSpPr>
          <p:cNvPr id="11" name="Title 1"/>
          <p:cNvSpPr>
            <a:spLocks noGrp="1"/>
          </p:cNvSpPr>
          <p:nvPr>
            <p:ph type="title"/>
          </p:nvPr>
        </p:nvSpPr>
        <p:spPr>
          <a:xfrm>
            <a:off x="300039" y="304801"/>
            <a:ext cx="11494798" cy="637308"/>
          </a:xfrm>
          <a:prstGeom prst="rect">
            <a:avLst/>
          </a:prstGeom>
        </p:spPr>
        <p:txBody>
          <a:bodyPr/>
          <a:lstStyle/>
          <a:p>
            <a:r>
              <a:rPr lang="en-US"/>
              <a:t>Click to edit Master title style</a:t>
            </a:r>
          </a:p>
        </p:txBody>
      </p:sp>
      <p:sp>
        <p:nvSpPr>
          <p:cNvPr id="12" name="Content Placeholder 2"/>
          <p:cNvSpPr>
            <a:spLocks noGrp="1"/>
          </p:cNvSpPr>
          <p:nvPr>
            <p:ph idx="1"/>
          </p:nvPr>
        </p:nvSpPr>
        <p:spPr>
          <a:xfrm>
            <a:off x="300039" y="1201737"/>
            <a:ext cx="11582400" cy="497522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59052948"/>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2" name="Title 1"/>
          <p:cNvSpPr>
            <a:spLocks noGrp="1"/>
          </p:cNvSpPr>
          <p:nvPr>
            <p:ph type="title"/>
          </p:nvPr>
        </p:nvSpPr>
        <p:spPr>
          <a:xfrm>
            <a:off x="300039" y="304801"/>
            <a:ext cx="11494798" cy="637308"/>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47680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45227A-C2BB-9F6B-93A2-1AA48942793C}"/>
              </a:ext>
            </a:extLst>
          </p:cNvPr>
          <p:cNvGrpSpPr/>
          <p:nvPr userDrawn="1"/>
        </p:nvGrpSpPr>
        <p:grpSpPr>
          <a:xfrm>
            <a:off x="0" y="52219"/>
            <a:ext cx="12195175" cy="6805782"/>
            <a:chOff x="0" y="52219"/>
            <a:chExt cx="12195175" cy="6805782"/>
          </a:xfrm>
        </p:grpSpPr>
        <p:sp>
          <p:nvSpPr>
            <p:cNvPr id="3" name="Rectangle 2">
              <a:extLst>
                <a:ext uri="{FF2B5EF4-FFF2-40B4-BE49-F238E27FC236}">
                  <a16:creationId xmlns:a16="http://schemas.microsoft.com/office/drawing/2014/main" id="{D617B8F9-B2AB-00D3-912A-53B76AF6D73B}"/>
                </a:ext>
              </a:extLst>
            </p:cNvPr>
            <p:cNvSpPr/>
            <p:nvPr/>
          </p:nvSpPr>
          <p:spPr>
            <a:xfrm>
              <a:off x="0" y="1828800"/>
              <a:ext cx="12188825" cy="5029200"/>
            </a:xfrm>
            <a:prstGeom prst="rect">
              <a:avLst/>
            </a:prstGeom>
            <a:solidFill>
              <a:srgbClr val="0049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triangle with black background&#10;&#10;AI-generated content may be incorrect.">
              <a:extLst>
                <a:ext uri="{FF2B5EF4-FFF2-40B4-BE49-F238E27FC236}">
                  <a16:creationId xmlns:a16="http://schemas.microsoft.com/office/drawing/2014/main" id="{1ADCF754-EE3E-4AE8-DA58-A2151AC3542D}"/>
                </a:ext>
              </a:extLst>
            </p:cNvPr>
            <p:cNvPicPr>
              <a:picLocks noChangeAspect="1"/>
            </p:cNvPicPr>
            <p:nvPr/>
          </p:nvPicPr>
          <p:blipFill>
            <a:blip r:embed="rId2" cstate="print">
              <a:extLst>
                <a:ext uri="{28A0092B-C50C-407E-A947-70E740481C1C}">
                  <a14:useLocalDpi xmlns:a14="http://schemas.microsoft.com/office/drawing/2010/main"/>
                </a:ext>
              </a:extLst>
            </a:blip>
            <a:srcRect l="10797"/>
            <a:stretch>
              <a:fillRect/>
            </a:stretch>
          </p:blipFill>
          <p:spPr>
            <a:xfrm>
              <a:off x="0" y="52219"/>
              <a:ext cx="12195175" cy="2254102"/>
            </a:xfrm>
            <a:prstGeom prst="rect">
              <a:avLst/>
            </a:prstGeom>
          </p:spPr>
        </p:pic>
        <p:pic>
          <p:nvPicPr>
            <p:cNvPr id="8" name="Picture 7" descr="A blue triangle with black background&#10;&#10;AI-generated content may be incorrect.">
              <a:extLst>
                <a:ext uri="{FF2B5EF4-FFF2-40B4-BE49-F238E27FC236}">
                  <a16:creationId xmlns:a16="http://schemas.microsoft.com/office/drawing/2014/main" id="{0364F1F5-766A-207F-B52D-7E355C3CD65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901982" y="6092457"/>
              <a:ext cx="7293193" cy="765544"/>
            </a:xfrm>
            <a:prstGeom prst="rect">
              <a:avLst/>
            </a:prstGeom>
          </p:spPr>
        </p:pic>
      </p:grpSp>
      <p:sp>
        <p:nvSpPr>
          <p:cNvPr id="16" name="Title 7"/>
          <p:cNvSpPr>
            <a:spLocks noGrp="1"/>
          </p:cNvSpPr>
          <p:nvPr>
            <p:ph type="ctrTitle" hasCustomPrompt="1"/>
          </p:nvPr>
        </p:nvSpPr>
        <p:spPr>
          <a:xfrm>
            <a:off x="790576" y="1914796"/>
            <a:ext cx="10944224" cy="1514204"/>
          </a:xfrm>
          <a:prstGeom prst="rect">
            <a:avLst/>
          </a:prstGeom>
        </p:spPr>
        <p:txBody>
          <a:bodyPr anchor="b">
            <a:noAutofit/>
          </a:bodyPr>
          <a:lstStyle>
            <a:lvl1pPr>
              <a:defRPr lang="en-US" sz="4800" b="1" dirty="0">
                <a:solidFill>
                  <a:schemeClr val="bg1"/>
                </a:solidFill>
                <a:latin typeface="+mn-lt"/>
              </a:defRPr>
            </a:lvl1pPr>
          </a:lstStyle>
          <a:p>
            <a:r>
              <a:rPr lang="en-US"/>
              <a:t>Thank you</a:t>
            </a:r>
          </a:p>
        </p:txBody>
      </p:sp>
      <p:sp>
        <p:nvSpPr>
          <p:cNvPr id="17" name="Subtitle 8"/>
          <p:cNvSpPr>
            <a:spLocks noGrp="1"/>
          </p:cNvSpPr>
          <p:nvPr>
            <p:ph type="subTitle" idx="1" hasCustomPrompt="1"/>
          </p:nvPr>
        </p:nvSpPr>
        <p:spPr>
          <a:xfrm>
            <a:off x="790577" y="3695700"/>
            <a:ext cx="6688396" cy="2491204"/>
          </a:xfrm>
          <a:prstGeom prst="rect">
            <a:avLst/>
          </a:prstGeom>
        </p:spPr>
        <p:txBody>
          <a:bodyPr>
            <a:normAutofit/>
          </a:bodyPr>
          <a:lstStyle>
            <a:lvl1pPr marL="0" indent="0" algn="l">
              <a:buNone/>
              <a:defRPr sz="1800" b="0">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Contact:</a:t>
            </a:r>
          </a:p>
          <a:p>
            <a:r>
              <a:rPr lang="en-US"/>
              <a:t>First Last</a:t>
            </a:r>
          </a:p>
          <a:p>
            <a:r>
              <a:rPr lang="en-US"/>
              <a:t>Title</a:t>
            </a:r>
          </a:p>
          <a:p>
            <a:r>
              <a:rPr lang="en-US"/>
              <a:t>Email</a:t>
            </a:r>
          </a:p>
          <a:p>
            <a:r>
              <a:rPr lang="en-US"/>
              <a:t>Phone</a:t>
            </a:r>
          </a:p>
        </p:txBody>
      </p:sp>
      <p:sp>
        <p:nvSpPr>
          <p:cNvPr id="4" name="TextBox 15">
            <a:extLst>
              <a:ext uri="{FF2B5EF4-FFF2-40B4-BE49-F238E27FC236}">
                <a16:creationId xmlns:a16="http://schemas.microsoft.com/office/drawing/2014/main" id="{CB1D4608-688E-E9BD-A546-1684C7C87A83}"/>
              </a:ext>
            </a:extLst>
          </p:cNvPr>
          <p:cNvSpPr txBox="1">
            <a:spLocks noChangeArrowheads="1"/>
          </p:cNvSpPr>
          <p:nvPr userDrawn="1"/>
        </p:nvSpPr>
        <p:spPr bwMode="auto">
          <a:xfrm>
            <a:off x="8505326" y="4554279"/>
            <a:ext cx="2657142" cy="830997"/>
          </a:xfrm>
          <a:prstGeom prst="rect">
            <a:avLst/>
          </a:prstGeom>
          <a:noFill/>
          <a:ln>
            <a:noFill/>
          </a:ln>
        </p:spPr>
        <p:txBody>
          <a:bodyPr wrap="square">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algn="ctr" eaLnBrk="1" fontAlgn="auto" hangingPunct="1">
              <a:spcBef>
                <a:spcPts val="0"/>
              </a:spcBef>
              <a:spcAft>
                <a:spcPts val="0"/>
              </a:spcAft>
              <a:defRPr/>
            </a:pPr>
            <a:r>
              <a:rPr lang="en-US" altLang="en-US" sz="1600" b="1" dirty="0">
                <a:solidFill>
                  <a:schemeClr val="bg1"/>
                </a:solidFill>
                <a:cs typeface="Segoe UI" panose="020B0502040204020203" pitchFamily="34" charset="0"/>
              </a:rPr>
              <a:t>Sign Up for Our Monthly E-</a:t>
            </a:r>
            <a:r>
              <a:rPr lang="en-US" altLang="en-US" sz="1600" b="1" dirty="0" err="1">
                <a:solidFill>
                  <a:schemeClr val="bg1"/>
                </a:solidFill>
                <a:cs typeface="Segoe UI" panose="020B0502040204020203" pitchFamily="34" charset="0"/>
              </a:rPr>
              <a:t>Waternews</a:t>
            </a:r>
            <a:r>
              <a:rPr lang="en-US" altLang="en-US" sz="1600" b="1" dirty="0">
                <a:solidFill>
                  <a:schemeClr val="bg1"/>
                </a:solidFill>
                <a:cs typeface="Segoe UI" panose="020B0502040204020203" pitchFamily="34" charset="0"/>
              </a:rPr>
              <a:t> at www.northernwater.org</a:t>
            </a:r>
          </a:p>
        </p:txBody>
      </p:sp>
      <p:pic>
        <p:nvPicPr>
          <p:cNvPr id="6" name="Picture 5">
            <a:extLst>
              <a:ext uri="{FF2B5EF4-FFF2-40B4-BE49-F238E27FC236}">
                <a16:creationId xmlns:a16="http://schemas.microsoft.com/office/drawing/2014/main" id="{71B19ADB-BF90-8CB1-7EDB-5C399134F0D5}"/>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246830" y="5505389"/>
            <a:ext cx="1174135" cy="1174135"/>
          </a:xfrm>
          <a:prstGeom prst="rect">
            <a:avLst/>
          </a:prstGeom>
        </p:spPr>
      </p:pic>
    </p:spTree>
    <p:extLst>
      <p:ext uri="{BB962C8B-B14F-4D97-AF65-F5344CB8AC3E}">
        <p14:creationId xmlns:p14="http://schemas.microsoft.com/office/powerpoint/2010/main" val="2047552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106F135-3DF3-41AC-B5B4-790397AD139E}"/>
              </a:ext>
            </a:extLst>
          </p:cNvPr>
          <p:cNvSpPr>
            <a:spLocks noGrp="1" noChangeArrowheads="1"/>
          </p:cNvSpPr>
          <p:nvPr>
            <p:ph type="title"/>
          </p:nvPr>
        </p:nvSpPr>
        <p:spPr bwMode="auto">
          <a:xfrm>
            <a:off x="300038" y="295275"/>
            <a:ext cx="11587162"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2D2EF91-79E3-4E67-ADD2-21A107A475F8}"/>
              </a:ext>
            </a:extLst>
          </p:cNvPr>
          <p:cNvSpPr>
            <a:spLocks noGrp="1" noChangeArrowheads="1"/>
          </p:cNvSpPr>
          <p:nvPr>
            <p:ph type="body" idx="1"/>
          </p:nvPr>
        </p:nvSpPr>
        <p:spPr bwMode="auto">
          <a:xfrm>
            <a:off x="300038" y="1201738"/>
            <a:ext cx="11582400"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Tree>
  </p:cSld>
  <p:clrMap bg1="lt1" tx1="dk1" bg2="lt2" tx2="dk2" accent1="accent1" accent2="accent2" accent3="accent3" accent4="accent4" accent5="accent5" accent6="accent6" hlink="hlink" folHlink="folHlink"/>
  <p:sldLayoutIdLst>
    <p:sldLayoutId id="2147483681" r:id="rId1"/>
    <p:sldLayoutId id="2147484020" r:id="rId2"/>
    <p:sldLayoutId id="2147483685" r:id="rId3"/>
    <p:sldLayoutId id="2147484019" r:id="rId4"/>
    <p:sldLayoutId id="2147483676" r:id="rId5"/>
    <p:sldLayoutId id="2147483686" r:id="rId6"/>
    <p:sldLayoutId id="2147483682" r:id="rId7"/>
    <p:sldLayoutId id="2147483675" r:id="rId8"/>
    <p:sldLayoutId id="2147484018" r:id="rId9"/>
    <p:sldLayoutId id="2147483680" r:id="rId10"/>
  </p:sldLayoutIdLst>
  <p:txStyles>
    <p:titleStyle>
      <a:lvl1pPr algn="l" rtl="0" eaLnBrk="1" fontAlgn="base" hangingPunct="1">
        <a:lnSpc>
          <a:spcPct val="90000"/>
        </a:lnSpc>
        <a:spcBef>
          <a:spcPct val="0"/>
        </a:spcBef>
        <a:spcAft>
          <a:spcPct val="0"/>
        </a:spcAft>
        <a:defRPr sz="4400" b="1" kern="1200">
          <a:solidFill>
            <a:srgbClr val="004964"/>
          </a:solidFill>
          <a:latin typeface="+mn-lt"/>
          <a:ea typeface="+mj-ea"/>
          <a:cs typeface="+mj-cs"/>
        </a:defRPr>
      </a:lvl1pPr>
      <a:lvl2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2pPr>
      <a:lvl3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3pPr>
      <a:lvl4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4pPr>
      <a:lvl5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5pPr>
      <a:lvl6pPr marL="4572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6pPr>
      <a:lvl7pPr marL="9144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7pPr>
      <a:lvl8pPr marL="13716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8pPr>
      <a:lvl9pPr marL="18288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3.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Layout" Target="../diagrams/layout4.xml"/><Relationship Id="rId7" Type="http://schemas.openxmlformats.org/officeDocument/2006/relationships/image" Target="../media/image53.jpe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6.jpeg"/><Relationship Id="rId7" Type="http://schemas.openxmlformats.org/officeDocument/2006/relationships/diagramColors" Target="../diagrams/colors5.xml"/><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xml"/><Relationship Id="rId4" Type="http://schemas.openxmlformats.org/officeDocument/2006/relationships/image" Target="../media/image72.svg"/></Relationships>
</file>

<file path=ppt/slides/_rels/slide2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10.xml"/><Relationship Id="rId4" Type="http://schemas.openxmlformats.org/officeDocument/2006/relationships/image" Target="../media/image72.sv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5.JPEG"/><Relationship Id="rId1" Type="http://schemas.openxmlformats.org/officeDocument/2006/relationships/slideLayout" Target="../slideLayouts/slideLayout10.xml"/><Relationship Id="rId4" Type="http://schemas.openxmlformats.org/officeDocument/2006/relationships/image" Target="../media/image72.sv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6.png"/><Relationship Id="rId1" Type="http://schemas.openxmlformats.org/officeDocument/2006/relationships/slideLayout" Target="../slideLayouts/slideLayout10.xml"/><Relationship Id="rId4" Type="http://schemas.openxmlformats.org/officeDocument/2006/relationships/image" Target="../media/image72.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9AE9B-9A01-DB84-6EBC-A106440A4900}"/>
              </a:ext>
            </a:extLst>
          </p:cNvPr>
          <p:cNvSpPr>
            <a:spLocks noGrp="1"/>
          </p:cNvSpPr>
          <p:nvPr>
            <p:ph type="ctrTitle"/>
          </p:nvPr>
        </p:nvSpPr>
        <p:spPr>
          <a:xfrm>
            <a:off x="266700" y="2052350"/>
            <a:ext cx="6684516" cy="1521581"/>
          </a:xfrm>
        </p:spPr>
        <p:txBody>
          <a:bodyPr/>
          <a:lstStyle/>
          <a:p>
            <a:r>
              <a:rPr lang="en-US" dirty="0"/>
              <a:t>Know Your Yard: Your Rights &amp; Landscaping Rules</a:t>
            </a:r>
          </a:p>
        </p:txBody>
      </p:sp>
      <p:sp>
        <p:nvSpPr>
          <p:cNvPr id="3" name="Subtitle 2">
            <a:extLst>
              <a:ext uri="{FF2B5EF4-FFF2-40B4-BE49-F238E27FC236}">
                <a16:creationId xmlns:a16="http://schemas.microsoft.com/office/drawing/2014/main" id="{8112CB5D-8C51-2476-A73C-914268CB0495}"/>
              </a:ext>
            </a:extLst>
          </p:cNvPr>
          <p:cNvSpPr>
            <a:spLocks noGrp="1"/>
          </p:cNvSpPr>
          <p:nvPr>
            <p:ph type="subTitle" idx="1"/>
          </p:nvPr>
        </p:nvSpPr>
        <p:spPr>
          <a:xfrm>
            <a:off x="266699" y="4123467"/>
            <a:ext cx="6171046" cy="928826"/>
          </a:xfrm>
        </p:spPr>
        <p:txBody>
          <a:bodyPr>
            <a:normAutofit fontScale="92500"/>
          </a:bodyPr>
          <a:lstStyle/>
          <a:p>
            <a:r>
              <a:rPr lang="en-US" dirty="0"/>
              <a:t>Darren Nowels</a:t>
            </a:r>
          </a:p>
          <a:p>
            <a:r>
              <a:rPr lang="en-US" i="1" dirty="0"/>
              <a:t>Senior Water Efficiency Planner, Northern Water</a:t>
            </a:r>
          </a:p>
        </p:txBody>
      </p:sp>
    </p:spTree>
    <p:extLst>
      <p:ext uri="{BB962C8B-B14F-4D97-AF65-F5344CB8AC3E}">
        <p14:creationId xmlns:p14="http://schemas.microsoft.com/office/powerpoint/2010/main" val="1969103204"/>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9960C-7033-4AD2-31AA-CCCB05253DD4}"/>
              </a:ext>
            </a:extLst>
          </p:cNvPr>
          <p:cNvSpPr>
            <a:spLocks noGrp="1"/>
          </p:cNvSpPr>
          <p:nvPr>
            <p:ph type="title"/>
          </p:nvPr>
        </p:nvSpPr>
        <p:spPr/>
        <p:txBody>
          <a:bodyPr/>
          <a:lstStyle/>
          <a:p>
            <a:r>
              <a:rPr lang="en-US" dirty="0"/>
              <a:t>Rapid Growth Drives Need to Conserve</a:t>
            </a:r>
          </a:p>
        </p:txBody>
      </p:sp>
      <p:sp>
        <p:nvSpPr>
          <p:cNvPr id="4" name="TextBox 12">
            <a:extLst>
              <a:ext uri="{FF2B5EF4-FFF2-40B4-BE49-F238E27FC236}">
                <a16:creationId xmlns:a16="http://schemas.microsoft.com/office/drawing/2014/main" id="{033C8CC3-775A-CD47-B962-681D2DF5CFD1}"/>
              </a:ext>
            </a:extLst>
          </p:cNvPr>
          <p:cNvSpPr txBox="1">
            <a:spLocks noChangeArrowheads="1"/>
          </p:cNvSpPr>
          <p:nvPr/>
        </p:nvSpPr>
        <p:spPr bwMode="auto">
          <a:xfrm>
            <a:off x="300039" y="1125482"/>
            <a:ext cx="6352246"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Segoe UI" panose="020B0502040204020203" pitchFamily="34" charset="0"/>
              </a:defRPr>
            </a:lvl1pPr>
            <a:lvl2pPr>
              <a:lnSpc>
                <a:spcPct val="90000"/>
              </a:lnSpc>
              <a:spcBef>
                <a:spcPts val="500"/>
              </a:spcBef>
              <a:buFont typeface="Arial" panose="020B0604020202020204" pitchFamily="34" charset="0"/>
              <a:buChar char="•"/>
              <a:defRPr sz="2400">
                <a:solidFill>
                  <a:schemeClr val="tx1"/>
                </a:solidFill>
                <a:latin typeface="Segoe UI" panose="020B05020402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egoe UI" panose="020B05020402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9pPr>
          </a:lstStyle>
          <a:p>
            <a:pPr>
              <a:lnSpc>
                <a:spcPct val="100000"/>
              </a:lnSpc>
              <a:spcBef>
                <a:spcPct val="0"/>
              </a:spcBef>
              <a:buFontTx/>
              <a:buChar char="•"/>
            </a:pPr>
            <a:r>
              <a:rPr lang="en-US" altLang="en-US" sz="2000" dirty="0">
                <a:latin typeface="Segoe UI"/>
                <a:cs typeface="Segoe UI"/>
              </a:rPr>
              <a:t> </a:t>
            </a:r>
            <a:r>
              <a:rPr lang="en-US" altLang="en-US" sz="2000" b="1" dirty="0">
                <a:latin typeface="Segoe UI"/>
                <a:cs typeface="Segoe UI"/>
              </a:rPr>
              <a:t>District Population Grew by 32% (2010-2020)</a:t>
            </a:r>
          </a:p>
          <a:p>
            <a:pPr>
              <a:lnSpc>
                <a:spcPct val="100000"/>
              </a:lnSpc>
              <a:spcBef>
                <a:spcPct val="0"/>
              </a:spcBef>
              <a:buFontTx/>
              <a:buChar char="•"/>
            </a:pPr>
            <a:r>
              <a:rPr lang="en-US" altLang="en-US" sz="2000" dirty="0">
                <a:latin typeface="Segoe UI"/>
                <a:cs typeface="Segoe UI"/>
              </a:rPr>
              <a:t> </a:t>
            </a:r>
            <a:r>
              <a:rPr lang="en-US" altLang="en-US" sz="2000" b="1" dirty="0">
                <a:latin typeface="Segoe UI"/>
                <a:cs typeface="Segoe UI"/>
              </a:rPr>
              <a:t>Still growing (2020-2023)</a:t>
            </a:r>
          </a:p>
          <a:p>
            <a:pPr lvl="1">
              <a:lnSpc>
                <a:spcPct val="100000"/>
              </a:lnSpc>
              <a:spcBef>
                <a:spcPct val="0"/>
              </a:spcBef>
              <a:buFontTx/>
              <a:buChar char="•"/>
            </a:pPr>
            <a:r>
              <a:rPr lang="en-US" altLang="en-US" sz="2000" dirty="0">
                <a:latin typeface="Segoe UI"/>
                <a:cs typeface="Segoe UI"/>
              </a:rPr>
              <a:t>4 of top 10 fastest growing cities in CO</a:t>
            </a:r>
          </a:p>
          <a:p>
            <a:pPr lvl="2">
              <a:lnSpc>
                <a:spcPct val="100000"/>
              </a:lnSpc>
              <a:spcBef>
                <a:spcPct val="0"/>
              </a:spcBef>
              <a:buFontTx/>
              <a:buChar char="•"/>
            </a:pPr>
            <a:r>
              <a:rPr lang="en-US" altLang="en-US" dirty="0">
                <a:latin typeface="Segoe UI"/>
                <a:cs typeface="Segoe UI"/>
              </a:rPr>
              <a:t>Windsor leads with 23%</a:t>
            </a:r>
          </a:p>
          <a:p>
            <a:pPr lvl="2">
              <a:lnSpc>
                <a:spcPct val="100000"/>
              </a:lnSpc>
              <a:spcBef>
                <a:spcPct val="0"/>
              </a:spcBef>
              <a:buFontTx/>
              <a:buChar char="•"/>
            </a:pPr>
            <a:r>
              <a:rPr lang="en-US" altLang="en-US" dirty="0">
                <a:latin typeface="Segoe UI"/>
                <a:cs typeface="Segoe UI"/>
              </a:rPr>
              <a:t>Erie, Loveland, Greeley</a:t>
            </a:r>
          </a:p>
          <a:p>
            <a:pPr lvl="1">
              <a:lnSpc>
                <a:spcPct val="100000"/>
              </a:lnSpc>
              <a:spcBef>
                <a:spcPct val="0"/>
              </a:spcBef>
              <a:buFontTx/>
              <a:buChar char="•"/>
            </a:pPr>
            <a:r>
              <a:rPr lang="en-US" altLang="en-US" sz="2000" dirty="0">
                <a:latin typeface="Segoe UI"/>
                <a:cs typeface="Segoe UI"/>
              </a:rPr>
              <a:t> 9 of top 10 growing communities </a:t>
            </a:r>
          </a:p>
          <a:p>
            <a:pPr lvl="2">
              <a:lnSpc>
                <a:spcPct val="100000"/>
              </a:lnSpc>
              <a:spcBef>
                <a:spcPct val="0"/>
              </a:spcBef>
              <a:buFontTx/>
              <a:buChar char="•"/>
            </a:pPr>
            <a:r>
              <a:rPr lang="en-US" altLang="en-US" dirty="0">
                <a:latin typeface="Segoe UI"/>
                <a:cs typeface="Segoe UI"/>
              </a:rPr>
              <a:t>Timnath, 54%</a:t>
            </a:r>
          </a:p>
          <a:p>
            <a:pPr lvl="2">
              <a:lnSpc>
                <a:spcPct val="100000"/>
              </a:lnSpc>
              <a:spcBef>
                <a:spcPct val="0"/>
              </a:spcBef>
              <a:buFontTx/>
              <a:buChar char="•"/>
            </a:pPr>
            <a:r>
              <a:rPr lang="en-US" altLang="en-US" dirty="0">
                <a:latin typeface="Segoe UI"/>
                <a:cs typeface="Segoe UI"/>
              </a:rPr>
              <a:t>Ault, 40.8%</a:t>
            </a:r>
          </a:p>
          <a:p>
            <a:pPr lvl="2">
              <a:lnSpc>
                <a:spcPct val="100000"/>
              </a:lnSpc>
              <a:spcBef>
                <a:spcPct val="0"/>
              </a:spcBef>
              <a:buFontTx/>
              <a:buChar char="•"/>
            </a:pPr>
            <a:r>
              <a:rPr lang="en-US" altLang="en-US" dirty="0">
                <a:latin typeface="Segoe UI"/>
                <a:cs typeface="Segoe UI"/>
              </a:rPr>
              <a:t>Severance, 40.6%</a:t>
            </a:r>
          </a:p>
          <a:p>
            <a:pPr marL="914400" lvl="2" indent="0">
              <a:lnSpc>
                <a:spcPct val="100000"/>
              </a:lnSpc>
              <a:spcBef>
                <a:spcPct val="0"/>
              </a:spcBef>
              <a:buNone/>
            </a:pPr>
            <a:endParaRPr lang="en-US" altLang="en-US" dirty="0">
              <a:latin typeface="Segoe UI"/>
              <a:cs typeface="Segoe UI"/>
            </a:endParaRPr>
          </a:p>
          <a:p>
            <a:pPr>
              <a:lnSpc>
                <a:spcPct val="100000"/>
              </a:lnSpc>
              <a:spcBef>
                <a:spcPct val="0"/>
              </a:spcBef>
              <a:buFontTx/>
              <a:buChar char="•"/>
            </a:pPr>
            <a:r>
              <a:rPr lang="en-US" altLang="en-US" sz="2000" b="1" dirty="0">
                <a:latin typeface="Segoe UI"/>
                <a:cs typeface="Segoe UI"/>
              </a:rPr>
              <a:t>More businesses, more jobs, more homes</a:t>
            </a:r>
          </a:p>
          <a:p>
            <a:pPr>
              <a:lnSpc>
                <a:spcPct val="100000"/>
              </a:lnSpc>
              <a:spcBef>
                <a:spcPct val="0"/>
              </a:spcBef>
              <a:buNone/>
            </a:pPr>
            <a:endParaRPr lang="en-US" altLang="en-US" sz="2000" b="1" dirty="0">
              <a:latin typeface="Segoe UI"/>
              <a:cs typeface="Segoe UI"/>
            </a:endParaRPr>
          </a:p>
          <a:p>
            <a:pPr>
              <a:lnSpc>
                <a:spcPct val="100000"/>
              </a:lnSpc>
              <a:spcBef>
                <a:spcPct val="0"/>
              </a:spcBef>
              <a:buFontTx/>
              <a:buChar char="•"/>
            </a:pPr>
            <a:r>
              <a:rPr lang="en-US" altLang="en-US" sz="2000" b="1" dirty="0">
                <a:latin typeface="Segoe UI"/>
                <a:cs typeface="Segoe UI"/>
              </a:rPr>
              <a:t>Leading to agriculture dry-up</a:t>
            </a:r>
          </a:p>
          <a:p>
            <a:pPr lvl="1">
              <a:lnSpc>
                <a:spcPct val="100000"/>
              </a:lnSpc>
              <a:spcBef>
                <a:spcPct val="0"/>
              </a:spcBef>
              <a:buFontTx/>
              <a:buChar char="•"/>
            </a:pPr>
            <a:r>
              <a:rPr lang="en-US" altLang="en-US" sz="2000" dirty="0">
                <a:latin typeface="Segoe UI"/>
                <a:cs typeface="Segoe UI"/>
              </a:rPr>
              <a:t>Land moving to residential developments</a:t>
            </a:r>
          </a:p>
          <a:p>
            <a:pPr lvl="1">
              <a:lnSpc>
                <a:spcPct val="100000"/>
              </a:lnSpc>
              <a:spcBef>
                <a:spcPct val="0"/>
              </a:spcBef>
              <a:buFontTx/>
              <a:buChar char="•"/>
            </a:pPr>
            <a:r>
              <a:rPr lang="en-US" altLang="en-US" sz="2000" dirty="0">
                <a:latin typeface="Segoe UI"/>
                <a:cs typeface="Segoe UI"/>
              </a:rPr>
              <a:t>Water moving to municipal use</a:t>
            </a:r>
          </a:p>
          <a:p>
            <a:pPr lvl="1">
              <a:lnSpc>
                <a:spcPct val="100000"/>
              </a:lnSpc>
              <a:spcBef>
                <a:spcPct val="0"/>
              </a:spcBef>
              <a:buFontTx/>
              <a:buChar char="•"/>
            </a:pPr>
            <a:endParaRPr lang="en-US" altLang="en-US" sz="1800" dirty="0">
              <a:cs typeface="Segoe UI" panose="020B0502040204020203" pitchFamily="34" charset="0"/>
            </a:endParaRPr>
          </a:p>
          <a:p>
            <a:pPr lvl="1">
              <a:lnSpc>
                <a:spcPct val="100000"/>
              </a:lnSpc>
              <a:spcBef>
                <a:spcPct val="0"/>
              </a:spcBef>
              <a:buFontTx/>
              <a:buChar char="•"/>
            </a:pPr>
            <a:endParaRPr lang="en-US" altLang="en-US" sz="1800" dirty="0">
              <a:cs typeface="Segoe UI" panose="020B0502040204020203" pitchFamily="34" charset="0"/>
            </a:endParaRPr>
          </a:p>
          <a:p>
            <a:pPr>
              <a:lnSpc>
                <a:spcPct val="100000"/>
              </a:lnSpc>
              <a:spcBef>
                <a:spcPct val="0"/>
              </a:spcBef>
              <a:buFontTx/>
              <a:buNone/>
            </a:pPr>
            <a:r>
              <a:rPr lang="en-US" altLang="en-US" sz="1800" dirty="0">
                <a:latin typeface="Segoe UI"/>
                <a:cs typeface="Segoe UI"/>
              </a:rPr>
              <a:t>​</a:t>
            </a:r>
          </a:p>
        </p:txBody>
      </p:sp>
      <p:pic>
        <p:nvPicPr>
          <p:cNvPr id="5" name="Picture 4" descr="A group of houses in a field&#10;&#10;Description automatically generated">
            <a:extLst>
              <a:ext uri="{FF2B5EF4-FFF2-40B4-BE49-F238E27FC236}">
                <a16:creationId xmlns:a16="http://schemas.microsoft.com/office/drawing/2014/main" id="{F88307E6-0D9A-96EC-1A2D-CBE5D036A7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68557" y="1125482"/>
            <a:ext cx="5026280" cy="5026280"/>
          </a:xfrm>
          <a:prstGeom prst="rect">
            <a:avLst/>
          </a:prstGeom>
        </p:spPr>
      </p:pic>
    </p:spTree>
    <p:extLst>
      <p:ext uri="{BB962C8B-B14F-4D97-AF65-F5344CB8AC3E}">
        <p14:creationId xmlns:p14="http://schemas.microsoft.com/office/powerpoint/2010/main" val="261325642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19A1E-7DE2-8B0B-6C48-C653102A5CE6}"/>
              </a:ext>
            </a:extLst>
          </p:cNvPr>
          <p:cNvSpPr>
            <a:spLocks noGrp="1"/>
          </p:cNvSpPr>
          <p:nvPr>
            <p:ph type="ctrTitle"/>
          </p:nvPr>
        </p:nvSpPr>
        <p:spPr>
          <a:xfrm>
            <a:off x="623888" y="3100659"/>
            <a:ext cx="10944224" cy="1514204"/>
          </a:xfrm>
        </p:spPr>
        <p:txBody>
          <a:bodyPr/>
          <a:lstStyle/>
          <a:p>
            <a:pPr algn="ctr"/>
            <a:r>
              <a:rPr lang="en-US" sz="6000" dirty="0"/>
              <a:t>State Legislation Designed to Support Landscape Water Efficiency</a:t>
            </a:r>
          </a:p>
        </p:txBody>
      </p:sp>
    </p:spTree>
    <p:extLst>
      <p:ext uri="{BB962C8B-B14F-4D97-AF65-F5344CB8AC3E}">
        <p14:creationId xmlns:p14="http://schemas.microsoft.com/office/powerpoint/2010/main" val="4055159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9814A7-9316-2AD3-2FAA-7B723B07D32E}"/>
              </a:ext>
            </a:extLst>
          </p:cNvPr>
          <p:cNvSpPr txBox="1">
            <a:spLocks/>
          </p:cNvSpPr>
          <p:nvPr/>
        </p:nvSpPr>
        <p:spPr bwMode="auto">
          <a:xfrm>
            <a:off x="300039" y="304801"/>
            <a:ext cx="11494798" cy="63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400" b="1" kern="1200">
                <a:solidFill>
                  <a:srgbClr val="004964"/>
                </a:solidFill>
                <a:latin typeface="+mn-lt"/>
                <a:ea typeface="+mj-ea"/>
                <a:cs typeface="+mj-cs"/>
              </a:defRPr>
            </a:lvl1pPr>
            <a:lvl2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2pPr>
            <a:lvl3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3pPr>
            <a:lvl4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4pPr>
            <a:lvl5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5pPr>
            <a:lvl6pPr marL="4572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6pPr>
            <a:lvl7pPr marL="9144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7pPr>
            <a:lvl8pPr marL="13716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8pPr>
            <a:lvl9pPr marL="18288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9pPr>
          </a:lstStyle>
          <a:p>
            <a:pPr>
              <a:spcAft>
                <a:spcPts val="600"/>
              </a:spcAft>
            </a:pPr>
            <a:r>
              <a:rPr lang="en-US" sz="3700" b="1" kern="1200">
                <a:latin typeface="+mn-lt"/>
                <a:ea typeface="+mj-ea"/>
                <a:cs typeface="+mj-cs"/>
              </a:rPr>
              <a:t>Residential Precipitation Collection (HB16-1005)</a:t>
            </a:r>
          </a:p>
        </p:txBody>
      </p:sp>
      <p:graphicFrame>
        <p:nvGraphicFramePr>
          <p:cNvPr id="5" name="Content Placeholder 2">
            <a:extLst>
              <a:ext uri="{FF2B5EF4-FFF2-40B4-BE49-F238E27FC236}">
                <a16:creationId xmlns:a16="http://schemas.microsoft.com/office/drawing/2014/main" id="{EB8CAD79-45C6-7BAC-69F6-836840C90B69}"/>
              </a:ext>
            </a:extLst>
          </p:cNvPr>
          <p:cNvGraphicFramePr>
            <a:graphicFrameLocks noGrp="1"/>
          </p:cNvGraphicFramePr>
          <p:nvPr>
            <p:ph idx="1"/>
            <p:extLst>
              <p:ext uri="{D42A27DB-BD31-4B8C-83A1-F6EECF244321}">
                <p14:modId xmlns:p14="http://schemas.microsoft.com/office/powerpoint/2010/main" val="1873356188"/>
              </p:ext>
            </p:extLst>
          </p:nvPr>
        </p:nvGraphicFramePr>
        <p:xfrm>
          <a:off x="300039" y="1201737"/>
          <a:ext cx="5352616" cy="4975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EC7FDCF6-EC70-9900-B38A-445D5A7E232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53656" y="1201737"/>
            <a:ext cx="6052606" cy="4539455"/>
          </a:xfrm>
          <a:prstGeom prst="rect">
            <a:avLst/>
          </a:prstGeom>
        </p:spPr>
      </p:pic>
      <p:sp>
        <p:nvSpPr>
          <p:cNvPr id="8" name="Content Placeholder 2">
            <a:extLst>
              <a:ext uri="{FF2B5EF4-FFF2-40B4-BE49-F238E27FC236}">
                <a16:creationId xmlns:a16="http://schemas.microsoft.com/office/drawing/2014/main" id="{FF31C996-9DFB-BB39-691B-066BF7E7ACE7}"/>
              </a:ext>
            </a:extLst>
          </p:cNvPr>
          <p:cNvSpPr txBox="1">
            <a:spLocks/>
          </p:cNvSpPr>
          <p:nvPr/>
        </p:nvSpPr>
        <p:spPr bwMode="auto">
          <a:xfrm>
            <a:off x="5953656" y="5754292"/>
            <a:ext cx="3421352" cy="42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Source: Colorado Water Center</a:t>
            </a:r>
          </a:p>
        </p:txBody>
      </p:sp>
    </p:spTree>
    <p:extLst>
      <p:ext uri="{BB962C8B-B14F-4D97-AF65-F5344CB8AC3E}">
        <p14:creationId xmlns:p14="http://schemas.microsoft.com/office/powerpoint/2010/main" val="316726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45390-2546-44F9-3C11-7D8090E334C6}"/>
              </a:ext>
            </a:extLst>
          </p:cNvPr>
          <p:cNvSpPr>
            <a:spLocks noGrp="1"/>
          </p:cNvSpPr>
          <p:nvPr>
            <p:ph type="title"/>
          </p:nvPr>
        </p:nvSpPr>
        <p:spPr>
          <a:xfrm>
            <a:off x="300039" y="376241"/>
            <a:ext cx="11494798" cy="637308"/>
          </a:xfrm>
        </p:spPr>
        <p:txBody>
          <a:bodyPr/>
          <a:lstStyle/>
          <a:p>
            <a:pPr algn="ctr"/>
            <a:r>
              <a:rPr lang="en-US" dirty="0"/>
              <a:t>Rain Barrel Resources from Colorado Water Center</a:t>
            </a:r>
          </a:p>
        </p:txBody>
      </p:sp>
      <p:sp>
        <p:nvSpPr>
          <p:cNvPr id="3" name="Content Placeholder 2">
            <a:extLst>
              <a:ext uri="{FF2B5EF4-FFF2-40B4-BE49-F238E27FC236}">
                <a16:creationId xmlns:a16="http://schemas.microsoft.com/office/drawing/2014/main" id="{CE940B21-855F-1353-5B30-88383622F6C7}"/>
              </a:ext>
            </a:extLst>
          </p:cNvPr>
          <p:cNvSpPr>
            <a:spLocks noGrp="1"/>
          </p:cNvSpPr>
          <p:nvPr>
            <p:ph idx="1"/>
          </p:nvPr>
        </p:nvSpPr>
        <p:spPr>
          <a:xfrm>
            <a:off x="628660" y="1411999"/>
            <a:ext cx="4329111" cy="498477"/>
          </a:xfrm>
        </p:spPr>
        <p:txBody>
          <a:bodyPr/>
          <a:lstStyle/>
          <a:p>
            <a:pPr marL="0" indent="0" algn="ctr">
              <a:buNone/>
            </a:pPr>
            <a:r>
              <a:rPr lang="en-US" dirty="0"/>
              <a:t>Resources List</a:t>
            </a:r>
          </a:p>
        </p:txBody>
      </p:sp>
      <p:pic>
        <p:nvPicPr>
          <p:cNvPr id="5" name="Picture 4">
            <a:extLst>
              <a:ext uri="{FF2B5EF4-FFF2-40B4-BE49-F238E27FC236}">
                <a16:creationId xmlns:a16="http://schemas.microsoft.com/office/drawing/2014/main" id="{E224CE6D-4D88-E821-C98C-785F334796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93015" y="1910476"/>
            <a:ext cx="3200400" cy="3200400"/>
          </a:xfrm>
          <a:prstGeom prst="rect">
            <a:avLst/>
          </a:prstGeom>
        </p:spPr>
      </p:pic>
      <p:sp>
        <p:nvSpPr>
          <p:cNvPr id="6" name="Content Placeholder 2">
            <a:extLst>
              <a:ext uri="{FF2B5EF4-FFF2-40B4-BE49-F238E27FC236}">
                <a16:creationId xmlns:a16="http://schemas.microsoft.com/office/drawing/2014/main" id="{093DF9D3-0589-E73B-5EB9-6E2AA755A5F1}"/>
              </a:ext>
            </a:extLst>
          </p:cNvPr>
          <p:cNvSpPr txBox="1">
            <a:spLocks/>
          </p:cNvSpPr>
          <p:nvPr/>
        </p:nvSpPr>
        <p:spPr bwMode="auto">
          <a:xfrm>
            <a:off x="6515100" y="1407951"/>
            <a:ext cx="4812506" cy="498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Rain Barrel Installation Guide</a:t>
            </a:r>
          </a:p>
          <a:p>
            <a:pPr marL="0" indent="0" algn="ctr">
              <a:buFont typeface="Arial" panose="020B0604020202020204" pitchFamily="34" charset="0"/>
              <a:buNone/>
            </a:pPr>
            <a:endParaRPr lang="en-US" dirty="0"/>
          </a:p>
        </p:txBody>
      </p:sp>
      <p:pic>
        <p:nvPicPr>
          <p:cNvPr id="8" name="Picture 7">
            <a:extLst>
              <a:ext uri="{FF2B5EF4-FFF2-40B4-BE49-F238E27FC236}">
                <a16:creationId xmlns:a16="http://schemas.microsoft.com/office/drawing/2014/main" id="{3DDD7F52-EEF4-A6DA-9E58-20650876E9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21153" y="1906428"/>
            <a:ext cx="3200400" cy="3200400"/>
          </a:xfrm>
          <a:prstGeom prst="rect">
            <a:avLst/>
          </a:prstGeom>
        </p:spPr>
      </p:pic>
    </p:spTree>
    <p:extLst>
      <p:ext uri="{BB962C8B-B14F-4D97-AF65-F5344CB8AC3E}">
        <p14:creationId xmlns:p14="http://schemas.microsoft.com/office/powerpoint/2010/main" val="454097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4463-101A-DE6D-2D25-2B60637002B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B7517D0-8D5C-0E5D-63DD-3276132B85DA}"/>
              </a:ext>
            </a:extLst>
          </p:cNvPr>
          <p:cNvSpPr txBox="1">
            <a:spLocks/>
          </p:cNvSpPr>
          <p:nvPr/>
        </p:nvSpPr>
        <p:spPr bwMode="auto">
          <a:xfrm>
            <a:off x="300039" y="304801"/>
            <a:ext cx="11494798" cy="63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400" b="1" kern="1200">
                <a:solidFill>
                  <a:srgbClr val="004964"/>
                </a:solidFill>
                <a:latin typeface="+mn-lt"/>
                <a:ea typeface="+mj-ea"/>
                <a:cs typeface="+mj-cs"/>
              </a:defRPr>
            </a:lvl1pPr>
            <a:lvl2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2pPr>
            <a:lvl3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3pPr>
            <a:lvl4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4pPr>
            <a:lvl5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5pPr>
            <a:lvl6pPr marL="4572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6pPr>
            <a:lvl7pPr marL="9144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7pPr>
            <a:lvl8pPr marL="13716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8pPr>
            <a:lvl9pPr marL="18288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9pPr>
          </a:lstStyle>
          <a:p>
            <a:pPr algn="ctr">
              <a:spcAft>
                <a:spcPts val="600"/>
              </a:spcAft>
            </a:pPr>
            <a:r>
              <a:rPr lang="en-US" sz="3700" dirty="0"/>
              <a:t>Water-wise Landscaping in HOAs</a:t>
            </a:r>
            <a:r>
              <a:rPr lang="en-US" sz="3700" b="1" kern="1200" dirty="0">
                <a:latin typeface="+mn-lt"/>
                <a:ea typeface="+mj-ea"/>
                <a:cs typeface="+mj-cs"/>
              </a:rPr>
              <a:t> (SB23-178)</a:t>
            </a:r>
          </a:p>
        </p:txBody>
      </p:sp>
      <p:graphicFrame>
        <p:nvGraphicFramePr>
          <p:cNvPr id="5" name="Content Placeholder 2">
            <a:extLst>
              <a:ext uri="{FF2B5EF4-FFF2-40B4-BE49-F238E27FC236}">
                <a16:creationId xmlns:a16="http://schemas.microsoft.com/office/drawing/2014/main" id="{2377070D-3DDA-375D-2876-2F7C7702A97B}"/>
              </a:ext>
            </a:extLst>
          </p:cNvPr>
          <p:cNvGraphicFramePr>
            <a:graphicFrameLocks noGrp="1"/>
          </p:cNvGraphicFramePr>
          <p:nvPr>
            <p:ph idx="1"/>
            <p:extLst>
              <p:ext uri="{D42A27DB-BD31-4B8C-83A1-F6EECF244321}">
                <p14:modId xmlns:p14="http://schemas.microsoft.com/office/powerpoint/2010/main" val="2083544836"/>
              </p:ext>
            </p:extLst>
          </p:nvPr>
        </p:nvGraphicFramePr>
        <p:xfrm>
          <a:off x="300039" y="1418359"/>
          <a:ext cx="11494798" cy="5134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CAD94F0-362C-6990-AF4F-AC04DA465914}"/>
              </a:ext>
            </a:extLst>
          </p:cNvPr>
          <p:cNvSpPr txBox="1">
            <a:spLocks/>
          </p:cNvSpPr>
          <p:nvPr/>
        </p:nvSpPr>
        <p:spPr bwMode="auto">
          <a:xfrm>
            <a:off x="300039" y="923920"/>
            <a:ext cx="11494798" cy="63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400" b="1" kern="1200">
                <a:solidFill>
                  <a:srgbClr val="004964"/>
                </a:solidFill>
                <a:latin typeface="+mn-lt"/>
                <a:ea typeface="+mj-ea"/>
                <a:cs typeface="+mj-cs"/>
              </a:defRPr>
            </a:lvl1pPr>
            <a:lvl2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2pPr>
            <a:lvl3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3pPr>
            <a:lvl4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4pPr>
            <a:lvl5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5pPr>
            <a:lvl6pPr marL="4572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6pPr>
            <a:lvl7pPr marL="9144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7pPr>
            <a:lvl8pPr marL="13716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8pPr>
            <a:lvl9pPr marL="18288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9pPr>
          </a:lstStyle>
          <a:p>
            <a:pPr>
              <a:spcAft>
                <a:spcPts val="600"/>
              </a:spcAft>
            </a:pPr>
            <a:r>
              <a:rPr lang="en-US" sz="2400" dirty="0"/>
              <a:t>What HOAs </a:t>
            </a:r>
            <a:r>
              <a:rPr lang="en-US" sz="2400" dirty="0">
                <a:solidFill>
                  <a:srgbClr val="FF0000"/>
                </a:solidFill>
              </a:rPr>
              <a:t>CAN’T</a:t>
            </a:r>
            <a:r>
              <a:rPr lang="en-US" sz="2400" dirty="0"/>
              <a:t> do:</a:t>
            </a:r>
            <a:endParaRPr lang="en-US" sz="2400" b="1" kern="1200" dirty="0"/>
          </a:p>
        </p:txBody>
      </p:sp>
    </p:spTree>
    <p:extLst>
      <p:ext uri="{BB962C8B-B14F-4D97-AF65-F5344CB8AC3E}">
        <p14:creationId xmlns:p14="http://schemas.microsoft.com/office/powerpoint/2010/main" val="971565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2501B-2ED3-15DD-4AB9-61E599B5329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EF74B8D-CDDF-20D4-4312-33C0E96B0F59}"/>
              </a:ext>
            </a:extLst>
          </p:cNvPr>
          <p:cNvSpPr txBox="1">
            <a:spLocks/>
          </p:cNvSpPr>
          <p:nvPr/>
        </p:nvSpPr>
        <p:spPr bwMode="auto">
          <a:xfrm>
            <a:off x="300039" y="304801"/>
            <a:ext cx="11494798" cy="63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400" b="1" kern="1200">
                <a:solidFill>
                  <a:srgbClr val="004964"/>
                </a:solidFill>
                <a:latin typeface="+mn-lt"/>
                <a:ea typeface="+mj-ea"/>
                <a:cs typeface="+mj-cs"/>
              </a:defRPr>
            </a:lvl1pPr>
            <a:lvl2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2pPr>
            <a:lvl3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3pPr>
            <a:lvl4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4pPr>
            <a:lvl5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5pPr>
            <a:lvl6pPr marL="4572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6pPr>
            <a:lvl7pPr marL="9144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7pPr>
            <a:lvl8pPr marL="13716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8pPr>
            <a:lvl9pPr marL="18288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9pPr>
          </a:lstStyle>
          <a:p>
            <a:pPr algn="ctr">
              <a:spcAft>
                <a:spcPts val="600"/>
              </a:spcAft>
            </a:pPr>
            <a:r>
              <a:rPr lang="en-US" sz="3700" dirty="0"/>
              <a:t>Water-wise Landscaping in HOAs</a:t>
            </a:r>
            <a:r>
              <a:rPr lang="en-US" sz="3700" b="1" kern="1200" dirty="0">
                <a:latin typeface="+mn-lt"/>
                <a:ea typeface="+mj-ea"/>
                <a:cs typeface="+mj-cs"/>
              </a:rPr>
              <a:t> (SB23-178)</a:t>
            </a:r>
          </a:p>
        </p:txBody>
      </p:sp>
      <p:graphicFrame>
        <p:nvGraphicFramePr>
          <p:cNvPr id="5" name="Content Placeholder 2">
            <a:extLst>
              <a:ext uri="{FF2B5EF4-FFF2-40B4-BE49-F238E27FC236}">
                <a16:creationId xmlns:a16="http://schemas.microsoft.com/office/drawing/2014/main" id="{38DD5233-626E-1B8F-BB8B-6C450856718F}"/>
              </a:ext>
            </a:extLst>
          </p:cNvPr>
          <p:cNvGraphicFramePr>
            <a:graphicFrameLocks noGrp="1"/>
          </p:cNvGraphicFramePr>
          <p:nvPr>
            <p:ph idx="1"/>
            <p:extLst>
              <p:ext uri="{D42A27DB-BD31-4B8C-83A1-F6EECF244321}">
                <p14:modId xmlns:p14="http://schemas.microsoft.com/office/powerpoint/2010/main" val="3575171854"/>
              </p:ext>
            </p:extLst>
          </p:nvPr>
        </p:nvGraphicFramePr>
        <p:xfrm>
          <a:off x="300039" y="1418359"/>
          <a:ext cx="11494798" cy="4472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97E54A1-E1C0-8884-7194-B9926E88B0B9}"/>
              </a:ext>
            </a:extLst>
          </p:cNvPr>
          <p:cNvSpPr txBox="1">
            <a:spLocks/>
          </p:cNvSpPr>
          <p:nvPr/>
        </p:nvSpPr>
        <p:spPr bwMode="auto">
          <a:xfrm>
            <a:off x="300039" y="923920"/>
            <a:ext cx="11494798" cy="63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400" b="1" kern="1200">
                <a:solidFill>
                  <a:srgbClr val="004964"/>
                </a:solidFill>
                <a:latin typeface="+mn-lt"/>
                <a:ea typeface="+mj-ea"/>
                <a:cs typeface="+mj-cs"/>
              </a:defRPr>
            </a:lvl1pPr>
            <a:lvl2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2pPr>
            <a:lvl3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3pPr>
            <a:lvl4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4pPr>
            <a:lvl5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5pPr>
            <a:lvl6pPr marL="4572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6pPr>
            <a:lvl7pPr marL="9144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7pPr>
            <a:lvl8pPr marL="13716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8pPr>
            <a:lvl9pPr marL="18288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9pPr>
          </a:lstStyle>
          <a:p>
            <a:pPr>
              <a:spcAft>
                <a:spcPts val="600"/>
              </a:spcAft>
            </a:pPr>
            <a:r>
              <a:rPr lang="en-US" sz="2400" dirty="0"/>
              <a:t>Also HOAs:</a:t>
            </a:r>
            <a:endParaRPr lang="en-US" sz="2400" b="1" kern="1200" dirty="0"/>
          </a:p>
        </p:txBody>
      </p:sp>
      <p:sp>
        <p:nvSpPr>
          <p:cNvPr id="3" name="Title 1">
            <a:extLst>
              <a:ext uri="{FF2B5EF4-FFF2-40B4-BE49-F238E27FC236}">
                <a16:creationId xmlns:a16="http://schemas.microsoft.com/office/drawing/2014/main" id="{EE6A290B-1FCE-A06A-4330-D8A4DD17AAE6}"/>
              </a:ext>
            </a:extLst>
          </p:cNvPr>
          <p:cNvSpPr txBox="1">
            <a:spLocks/>
          </p:cNvSpPr>
          <p:nvPr/>
        </p:nvSpPr>
        <p:spPr bwMode="auto">
          <a:xfrm>
            <a:off x="538164" y="5934080"/>
            <a:ext cx="11494798" cy="63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400" b="1" kern="1200">
                <a:solidFill>
                  <a:srgbClr val="004964"/>
                </a:solidFill>
                <a:latin typeface="+mn-lt"/>
                <a:ea typeface="+mj-ea"/>
                <a:cs typeface="+mj-cs"/>
              </a:defRPr>
            </a:lvl1pPr>
            <a:lvl2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2pPr>
            <a:lvl3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3pPr>
            <a:lvl4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4pPr>
            <a:lvl5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5pPr>
            <a:lvl6pPr marL="4572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6pPr>
            <a:lvl7pPr marL="9144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7pPr>
            <a:lvl8pPr marL="13716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8pPr>
            <a:lvl9pPr marL="18288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9pPr>
          </a:lstStyle>
          <a:p>
            <a:pPr lvl="0">
              <a:lnSpc>
                <a:spcPct val="100000"/>
              </a:lnSpc>
            </a:pPr>
            <a:endParaRPr lang="en-US" sz="2800" dirty="0"/>
          </a:p>
        </p:txBody>
      </p:sp>
    </p:spTree>
    <p:extLst>
      <p:ext uri="{BB962C8B-B14F-4D97-AF65-F5344CB8AC3E}">
        <p14:creationId xmlns:p14="http://schemas.microsoft.com/office/powerpoint/2010/main" val="1511490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022D2-45D2-0A2B-1E5E-15478612B8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7E562E-18C3-B0C4-240C-94154C2F59EE}"/>
              </a:ext>
            </a:extLst>
          </p:cNvPr>
          <p:cNvSpPr>
            <a:spLocks noGrp="1"/>
          </p:cNvSpPr>
          <p:nvPr>
            <p:ph type="title"/>
          </p:nvPr>
        </p:nvSpPr>
        <p:spPr>
          <a:xfrm>
            <a:off x="300039" y="376241"/>
            <a:ext cx="11494798" cy="637308"/>
          </a:xfrm>
        </p:spPr>
        <p:txBody>
          <a:bodyPr/>
          <a:lstStyle/>
          <a:p>
            <a:pPr algn="ctr"/>
            <a:r>
              <a:rPr lang="en-US" dirty="0"/>
              <a:t>Water-Wise Landscape Design Resources</a:t>
            </a:r>
          </a:p>
        </p:txBody>
      </p:sp>
      <p:pic>
        <p:nvPicPr>
          <p:cNvPr id="7" name="Picture 6">
            <a:extLst>
              <a:ext uri="{FF2B5EF4-FFF2-40B4-BE49-F238E27FC236}">
                <a16:creationId xmlns:a16="http://schemas.microsoft.com/office/drawing/2014/main" id="{9BAEBFCB-8F80-63F1-F286-81BE2D28295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78516" y="1590679"/>
            <a:ext cx="2381250" cy="561975"/>
          </a:xfrm>
          <a:prstGeom prst="rect">
            <a:avLst/>
          </a:prstGeom>
        </p:spPr>
      </p:pic>
      <p:pic>
        <p:nvPicPr>
          <p:cNvPr id="11" name="Picture 10">
            <a:extLst>
              <a:ext uri="{FF2B5EF4-FFF2-40B4-BE49-F238E27FC236}">
                <a16:creationId xmlns:a16="http://schemas.microsoft.com/office/drawing/2014/main" id="{8BD49DBB-D38C-BCDC-9AEF-487D8D83EA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97578" y="2409832"/>
            <a:ext cx="2143125" cy="2143125"/>
          </a:xfrm>
          <a:prstGeom prst="rect">
            <a:avLst/>
          </a:prstGeom>
        </p:spPr>
      </p:pic>
      <p:pic>
        <p:nvPicPr>
          <p:cNvPr id="13" name="Picture 12">
            <a:extLst>
              <a:ext uri="{FF2B5EF4-FFF2-40B4-BE49-F238E27FC236}">
                <a16:creationId xmlns:a16="http://schemas.microsoft.com/office/drawing/2014/main" id="{A667DA0E-6DD8-D0E7-5898-C344364B4AA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2234" y="1507189"/>
            <a:ext cx="2143125" cy="728954"/>
          </a:xfrm>
          <a:prstGeom prst="rect">
            <a:avLst/>
          </a:prstGeom>
        </p:spPr>
      </p:pic>
      <p:pic>
        <p:nvPicPr>
          <p:cNvPr id="15" name="Picture 14">
            <a:extLst>
              <a:ext uri="{FF2B5EF4-FFF2-40B4-BE49-F238E27FC236}">
                <a16:creationId xmlns:a16="http://schemas.microsoft.com/office/drawing/2014/main" id="{559F8632-2BD0-8580-9F77-7B8FE0558AC6}"/>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760809" y="2557470"/>
            <a:ext cx="2143125" cy="1995487"/>
          </a:xfrm>
          <a:prstGeom prst="rect">
            <a:avLst/>
          </a:prstGeom>
        </p:spPr>
      </p:pic>
      <p:pic>
        <p:nvPicPr>
          <p:cNvPr id="17" name="Picture 16">
            <a:extLst>
              <a:ext uri="{FF2B5EF4-FFF2-40B4-BE49-F238E27FC236}">
                <a16:creationId xmlns:a16="http://schemas.microsoft.com/office/drawing/2014/main" id="{EEDF6E7B-5E0C-A42E-0B24-E1C1552328D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05375" y="1507189"/>
            <a:ext cx="2381250" cy="895700"/>
          </a:xfrm>
          <a:prstGeom prst="rect">
            <a:avLst/>
          </a:prstGeom>
        </p:spPr>
      </p:pic>
      <p:pic>
        <p:nvPicPr>
          <p:cNvPr id="19" name="Picture 18">
            <a:extLst>
              <a:ext uri="{FF2B5EF4-FFF2-40B4-BE49-F238E27FC236}">
                <a16:creationId xmlns:a16="http://schemas.microsoft.com/office/drawing/2014/main" id="{47898830-7614-FB9F-0C33-32E85C7ACD65}"/>
              </a:ext>
            </a:extLst>
          </p:cNvPr>
          <p:cNvPicPr>
            <a:picLocks noChangeAspect="1"/>
          </p:cNvPicPr>
          <p:nvPr/>
        </p:nvPicPr>
        <p:blipFill>
          <a:blip r:embed="rId7" cstate="print">
            <a:extLst>
              <a:ext uri="{28A0092B-C50C-407E-A947-70E740481C1C}">
                <a14:useLocalDpi xmlns:a14="http://schemas.microsoft.com/office/drawing/2010/main"/>
              </a:ext>
            </a:extLst>
          </a:blip>
          <a:srcRect t="5763"/>
          <a:stretch>
            <a:fillRect/>
          </a:stretch>
        </p:blipFill>
        <p:spPr>
          <a:xfrm>
            <a:off x="5014042" y="2660067"/>
            <a:ext cx="2073427" cy="1953925"/>
          </a:xfrm>
          <a:prstGeom prst="rect">
            <a:avLst/>
          </a:prstGeom>
        </p:spPr>
      </p:pic>
    </p:spTree>
    <p:extLst>
      <p:ext uri="{BB962C8B-B14F-4D97-AF65-F5344CB8AC3E}">
        <p14:creationId xmlns:p14="http://schemas.microsoft.com/office/powerpoint/2010/main" val="3441633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123EC-FF13-0657-9357-F9433461F45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481FCD5-A999-67A4-FC7F-ECC99D1AE567}"/>
              </a:ext>
            </a:extLst>
          </p:cNvPr>
          <p:cNvSpPr txBox="1">
            <a:spLocks/>
          </p:cNvSpPr>
          <p:nvPr/>
        </p:nvSpPr>
        <p:spPr bwMode="auto">
          <a:xfrm>
            <a:off x="300039" y="171450"/>
            <a:ext cx="1149479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lnSpc>
                <a:spcPct val="90000"/>
              </a:lnSpc>
              <a:spcBef>
                <a:spcPct val="0"/>
              </a:spcBef>
              <a:spcAft>
                <a:spcPct val="0"/>
              </a:spcAft>
              <a:defRPr sz="4400" b="1" kern="1200">
                <a:solidFill>
                  <a:srgbClr val="004964"/>
                </a:solidFill>
                <a:latin typeface="+mn-lt"/>
                <a:ea typeface="+mj-ea"/>
                <a:cs typeface="+mj-cs"/>
              </a:defRPr>
            </a:lvl1pPr>
            <a:lvl2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2pPr>
            <a:lvl3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3pPr>
            <a:lvl4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4pPr>
            <a:lvl5pPr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5pPr>
            <a:lvl6pPr marL="4572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6pPr>
            <a:lvl7pPr marL="9144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7pPr>
            <a:lvl8pPr marL="13716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8pPr>
            <a:lvl9pPr marL="1828800" algn="l" rtl="0" eaLnBrk="1" fontAlgn="base" hangingPunct="1">
              <a:lnSpc>
                <a:spcPct val="90000"/>
              </a:lnSpc>
              <a:spcBef>
                <a:spcPct val="0"/>
              </a:spcBef>
              <a:spcAft>
                <a:spcPct val="0"/>
              </a:spcAft>
              <a:defRPr sz="4400" b="1">
                <a:solidFill>
                  <a:srgbClr val="004964"/>
                </a:solidFill>
                <a:latin typeface="Segoe UI" panose="020B0502040204020203" pitchFamily="34" charset="0"/>
              </a:defRPr>
            </a:lvl9pPr>
          </a:lstStyle>
          <a:p>
            <a:pPr algn="ctr">
              <a:spcAft>
                <a:spcPts val="600"/>
              </a:spcAft>
            </a:pPr>
            <a:r>
              <a:rPr lang="en-US" sz="4000" dirty="0"/>
              <a:t>Prohibit Landscaping Practices for Water Conservation </a:t>
            </a:r>
            <a:r>
              <a:rPr lang="en-US" sz="4000" b="1" kern="1200" dirty="0"/>
              <a:t>(SB24-005)</a:t>
            </a:r>
          </a:p>
        </p:txBody>
      </p:sp>
      <p:sp>
        <p:nvSpPr>
          <p:cNvPr id="8" name="Content Placeholder 5">
            <a:extLst>
              <a:ext uri="{FF2B5EF4-FFF2-40B4-BE49-F238E27FC236}">
                <a16:creationId xmlns:a16="http://schemas.microsoft.com/office/drawing/2014/main" id="{ABE6F07D-1380-128F-46DC-9863D5BDF781}"/>
              </a:ext>
            </a:extLst>
          </p:cNvPr>
          <p:cNvSpPr>
            <a:spLocks noGrp="1"/>
          </p:cNvSpPr>
          <p:nvPr>
            <p:ph idx="1"/>
          </p:nvPr>
        </p:nvSpPr>
        <p:spPr>
          <a:xfrm>
            <a:off x="300039" y="1743075"/>
            <a:ext cx="7109057" cy="4043362"/>
          </a:xfrm>
        </p:spPr>
        <p:txBody>
          <a:bodyPr vert="horz" wrap="square" lIns="91440" tIns="45720" rIns="91440" bIns="45720" numCol="1" rtlCol="0" anchor="t" anchorCtr="0" compatLnSpc="1">
            <a:prstTxWarp prst="textNoShape">
              <a:avLst/>
            </a:prstTxWarp>
            <a:noAutofit/>
          </a:bodyPr>
          <a:lstStyle/>
          <a:p>
            <a:pPr>
              <a:buFont typeface="Wingdings" panose="05000000000000000000" pitchFamily="2" charset="2"/>
              <a:buChar char="§"/>
            </a:pPr>
            <a:r>
              <a:rPr lang="en-US" sz="3600" dirty="0"/>
              <a:t>Directs local governments to </a:t>
            </a:r>
            <a:r>
              <a:rPr lang="en-US" sz="3600" b="1" dirty="0"/>
              <a:t>prohibit</a:t>
            </a:r>
            <a:r>
              <a:rPr lang="en-US" sz="3600" dirty="0"/>
              <a:t> </a:t>
            </a:r>
            <a:r>
              <a:rPr lang="en-US" sz="3600" b="1" dirty="0"/>
              <a:t>nonfunctional turf</a:t>
            </a:r>
            <a:r>
              <a:rPr lang="en-US" sz="3600" dirty="0"/>
              <a:t>, nonfunctional </a:t>
            </a:r>
            <a:r>
              <a:rPr lang="en-US" sz="3600" b="1" dirty="0"/>
              <a:t>artificial turf</a:t>
            </a:r>
            <a:r>
              <a:rPr lang="en-US" sz="3600" dirty="0"/>
              <a:t>, and </a:t>
            </a:r>
            <a:r>
              <a:rPr lang="en-US" sz="3600" b="1" dirty="0"/>
              <a:t>invasive plant species in </a:t>
            </a:r>
            <a:r>
              <a:rPr lang="en-US" sz="3600" dirty="0"/>
              <a:t>new development</a:t>
            </a:r>
          </a:p>
          <a:p>
            <a:pPr>
              <a:buFont typeface="Wingdings" panose="05000000000000000000" pitchFamily="2" charset="2"/>
              <a:buChar char="§"/>
            </a:pPr>
            <a:r>
              <a:rPr lang="en-US" sz="3600" dirty="0">
                <a:cs typeface="Segoe UI"/>
              </a:rPr>
              <a:t>Does not apply to existing development unless redeveloped</a:t>
            </a:r>
            <a:endParaRPr lang="en-US" sz="2400" dirty="0">
              <a:cs typeface="Segoe UI"/>
            </a:endParaRPr>
          </a:p>
          <a:p>
            <a:endParaRPr lang="en-US" sz="3200" dirty="0">
              <a:cs typeface="Segoe UI"/>
            </a:endParaRPr>
          </a:p>
        </p:txBody>
      </p:sp>
      <p:pic>
        <p:nvPicPr>
          <p:cNvPr id="9" name="Picture 2" descr="Residential Turf Installation Inspiration - Go Turf">
            <a:extLst>
              <a:ext uri="{FF2B5EF4-FFF2-40B4-BE49-F238E27FC236}">
                <a16:creationId xmlns:a16="http://schemas.microsoft.com/office/drawing/2014/main" id="{8A292B8F-C736-CC8E-2895-BF8ABF8283C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52208" y="1121900"/>
            <a:ext cx="3520667" cy="5284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5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6CCCECC0-5083-928F-D3DC-AD9B222453B6}"/>
              </a:ext>
            </a:extLst>
          </p:cNvPr>
          <p:cNvSpPr txBox="1">
            <a:spLocks/>
          </p:cNvSpPr>
          <p:nvPr/>
        </p:nvSpPr>
        <p:spPr bwMode="auto">
          <a:xfrm>
            <a:off x="107975" y="1205226"/>
            <a:ext cx="4754970" cy="49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3200" dirty="0"/>
              <a:t>New development of </a:t>
            </a:r>
            <a:r>
              <a:rPr lang="en-US" sz="3200" b="1" dirty="0"/>
              <a:t>commercial, institutional, industrial</a:t>
            </a:r>
            <a:r>
              <a:rPr lang="en-US" sz="3200" dirty="0"/>
              <a:t>, </a:t>
            </a:r>
            <a:r>
              <a:rPr lang="en-US" sz="3200" b="1" dirty="0"/>
              <a:t>common </a:t>
            </a:r>
            <a:r>
              <a:rPr lang="en-US" sz="3600" b="1" dirty="0"/>
              <a:t>interest</a:t>
            </a:r>
            <a:r>
              <a:rPr lang="en-US" sz="3200" b="1" dirty="0"/>
              <a:t> </a:t>
            </a:r>
            <a:r>
              <a:rPr lang="en-US" sz="3200" dirty="0"/>
              <a:t>(HOA), </a:t>
            </a:r>
          </a:p>
          <a:p>
            <a:pPr>
              <a:buFont typeface="Wingdings" panose="05000000000000000000" pitchFamily="2" charset="2"/>
              <a:buChar char="§"/>
            </a:pPr>
            <a:r>
              <a:rPr lang="en-US" sz="3200" b="1" dirty="0"/>
              <a:t>Street right-of-way, parking lot, medians, and transportation corridors </a:t>
            </a:r>
            <a:endParaRPr lang="en-US" sz="3200" dirty="0">
              <a:cs typeface="Segoe UI"/>
            </a:endParaRPr>
          </a:p>
          <a:p>
            <a:pPr>
              <a:buFont typeface="Wingdings" panose="05000000000000000000" pitchFamily="2" charset="2"/>
              <a:buChar char="§"/>
            </a:pPr>
            <a:r>
              <a:rPr lang="en-US" sz="3200" b="1" dirty="0"/>
              <a:t>Redevelopment</a:t>
            </a:r>
            <a:r>
              <a:rPr lang="en-US" sz="3200" dirty="0"/>
              <a:t> at 50% </a:t>
            </a:r>
            <a:endParaRPr lang="en-US" dirty="0"/>
          </a:p>
        </p:txBody>
      </p:sp>
      <p:pic>
        <p:nvPicPr>
          <p:cNvPr id="5" name="Picture 4" descr="A sidewalk next to a road with grassy area between the road and sidewalk">
            <a:extLst>
              <a:ext uri="{FF2B5EF4-FFF2-40B4-BE49-F238E27FC236}">
                <a16:creationId xmlns:a16="http://schemas.microsoft.com/office/drawing/2014/main" id="{A72933E2-7A3D-F86F-155A-4D26AAFF372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84618" y="1038854"/>
            <a:ext cx="6903982" cy="5266439"/>
          </a:xfrm>
          <a:prstGeom prst="rect">
            <a:avLst/>
          </a:prstGeom>
        </p:spPr>
      </p:pic>
      <p:sp>
        <p:nvSpPr>
          <p:cNvPr id="6" name="Title 4">
            <a:extLst>
              <a:ext uri="{FF2B5EF4-FFF2-40B4-BE49-F238E27FC236}">
                <a16:creationId xmlns:a16="http://schemas.microsoft.com/office/drawing/2014/main" id="{51DC8FA2-2A93-0186-C7CA-25F3C8BDE114}"/>
              </a:ext>
            </a:extLst>
          </p:cNvPr>
          <p:cNvSpPr txBox="1">
            <a:spLocks/>
          </p:cNvSpPr>
          <p:nvPr/>
        </p:nvSpPr>
        <p:spPr bwMode="auto">
          <a:xfrm>
            <a:off x="107975" y="128971"/>
            <a:ext cx="1197124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b="1" kern="1200">
                <a:solidFill>
                  <a:srgbClr val="004964"/>
                </a:solidFill>
                <a:latin typeface="+mn-lt"/>
                <a:ea typeface="+mj-ea"/>
                <a:cs typeface="+mj-cs"/>
              </a:defRPr>
            </a:lvl1pPr>
            <a:lvl2pPr algn="l" rtl="0" fontAlgn="base">
              <a:lnSpc>
                <a:spcPct val="90000"/>
              </a:lnSpc>
              <a:spcBef>
                <a:spcPct val="0"/>
              </a:spcBef>
              <a:spcAft>
                <a:spcPct val="0"/>
              </a:spcAft>
              <a:defRPr sz="4400" b="1">
                <a:solidFill>
                  <a:srgbClr val="004964"/>
                </a:solidFill>
                <a:latin typeface="Segoe UI" panose="020B0502040204020203" pitchFamily="34" charset="0"/>
              </a:defRPr>
            </a:lvl2pPr>
            <a:lvl3pPr algn="l" rtl="0" fontAlgn="base">
              <a:lnSpc>
                <a:spcPct val="90000"/>
              </a:lnSpc>
              <a:spcBef>
                <a:spcPct val="0"/>
              </a:spcBef>
              <a:spcAft>
                <a:spcPct val="0"/>
              </a:spcAft>
              <a:defRPr sz="4400" b="1">
                <a:solidFill>
                  <a:srgbClr val="004964"/>
                </a:solidFill>
                <a:latin typeface="Segoe UI" panose="020B0502040204020203" pitchFamily="34" charset="0"/>
              </a:defRPr>
            </a:lvl3pPr>
            <a:lvl4pPr algn="l" rtl="0" fontAlgn="base">
              <a:lnSpc>
                <a:spcPct val="90000"/>
              </a:lnSpc>
              <a:spcBef>
                <a:spcPct val="0"/>
              </a:spcBef>
              <a:spcAft>
                <a:spcPct val="0"/>
              </a:spcAft>
              <a:defRPr sz="4400" b="1">
                <a:solidFill>
                  <a:srgbClr val="004964"/>
                </a:solidFill>
                <a:latin typeface="Segoe UI" panose="020B0502040204020203" pitchFamily="34" charset="0"/>
              </a:defRPr>
            </a:lvl4pPr>
            <a:lvl5pPr algn="l" rtl="0" fontAlgn="base">
              <a:lnSpc>
                <a:spcPct val="90000"/>
              </a:lnSpc>
              <a:spcBef>
                <a:spcPct val="0"/>
              </a:spcBef>
              <a:spcAft>
                <a:spcPct val="0"/>
              </a:spcAft>
              <a:defRPr sz="4400" b="1">
                <a:solidFill>
                  <a:srgbClr val="004964"/>
                </a:solidFill>
                <a:latin typeface="Segoe UI" panose="020B0502040204020203" pitchFamily="34" charset="0"/>
              </a:defRPr>
            </a:lvl5pPr>
            <a:lvl6pPr marL="457200" algn="l" rtl="0" fontAlgn="base">
              <a:lnSpc>
                <a:spcPct val="90000"/>
              </a:lnSpc>
              <a:spcBef>
                <a:spcPct val="0"/>
              </a:spcBef>
              <a:spcAft>
                <a:spcPct val="0"/>
              </a:spcAft>
              <a:defRPr sz="4400" b="1">
                <a:solidFill>
                  <a:srgbClr val="004964"/>
                </a:solidFill>
                <a:latin typeface="Segoe UI" panose="020B0502040204020203" pitchFamily="34" charset="0"/>
              </a:defRPr>
            </a:lvl6pPr>
            <a:lvl7pPr marL="914400" algn="l" rtl="0" fontAlgn="base">
              <a:lnSpc>
                <a:spcPct val="90000"/>
              </a:lnSpc>
              <a:spcBef>
                <a:spcPct val="0"/>
              </a:spcBef>
              <a:spcAft>
                <a:spcPct val="0"/>
              </a:spcAft>
              <a:defRPr sz="4400" b="1">
                <a:solidFill>
                  <a:srgbClr val="004964"/>
                </a:solidFill>
                <a:latin typeface="Segoe UI" panose="020B0502040204020203" pitchFamily="34" charset="0"/>
              </a:defRPr>
            </a:lvl7pPr>
            <a:lvl8pPr marL="1371600" algn="l" rtl="0" fontAlgn="base">
              <a:lnSpc>
                <a:spcPct val="90000"/>
              </a:lnSpc>
              <a:spcBef>
                <a:spcPct val="0"/>
              </a:spcBef>
              <a:spcAft>
                <a:spcPct val="0"/>
              </a:spcAft>
              <a:defRPr sz="4400" b="1">
                <a:solidFill>
                  <a:srgbClr val="004964"/>
                </a:solidFill>
                <a:latin typeface="Segoe UI" panose="020B0502040204020203" pitchFamily="34" charset="0"/>
              </a:defRPr>
            </a:lvl8pPr>
            <a:lvl9pPr marL="1828800" algn="l" rtl="0" fontAlgn="base">
              <a:lnSpc>
                <a:spcPct val="90000"/>
              </a:lnSpc>
              <a:spcBef>
                <a:spcPct val="0"/>
              </a:spcBef>
              <a:spcAft>
                <a:spcPct val="0"/>
              </a:spcAft>
              <a:defRPr sz="4400" b="1">
                <a:solidFill>
                  <a:srgbClr val="004964"/>
                </a:solidFill>
                <a:latin typeface="Segoe UI" panose="020B0502040204020203" pitchFamily="34" charset="0"/>
              </a:defRPr>
            </a:lvl9pPr>
          </a:lstStyle>
          <a:p>
            <a:pPr algn="ctr" eaLnBrk="1" hangingPunct="1"/>
            <a:r>
              <a:rPr lang="en-US" dirty="0">
                <a:cs typeface="Segoe UI"/>
              </a:rPr>
              <a:t>SB5 Applicable Areas</a:t>
            </a:r>
          </a:p>
        </p:txBody>
      </p:sp>
    </p:spTree>
    <p:extLst>
      <p:ext uri="{BB962C8B-B14F-4D97-AF65-F5344CB8AC3E}">
        <p14:creationId xmlns:p14="http://schemas.microsoft.com/office/powerpoint/2010/main" val="401020680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F3B7-6E35-6EFA-99AC-8659F120AD03}"/>
              </a:ext>
            </a:extLst>
          </p:cNvPr>
          <p:cNvSpPr>
            <a:spLocks noGrp="1"/>
          </p:cNvSpPr>
          <p:nvPr>
            <p:ph type="title"/>
          </p:nvPr>
        </p:nvSpPr>
        <p:spPr/>
        <p:txBody>
          <a:bodyPr/>
          <a:lstStyle/>
          <a:p>
            <a:pPr algn="ctr"/>
            <a:r>
              <a:rPr lang="en-US" sz="4000" dirty="0"/>
              <a:t>Limit Turf in New Residential Development (SB25-1113)</a:t>
            </a:r>
          </a:p>
        </p:txBody>
      </p:sp>
      <p:sp>
        <p:nvSpPr>
          <p:cNvPr id="3" name="Content Placeholder 2">
            <a:extLst>
              <a:ext uri="{FF2B5EF4-FFF2-40B4-BE49-F238E27FC236}">
                <a16:creationId xmlns:a16="http://schemas.microsoft.com/office/drawing/2014/main" id="{049B1EB6-6F4E-962E-107B-83B08E2B4398}"/>
              </a:ext>
            </a:extLst>
          </p:cNvPr>
          <p:cNvSpPr>
            <a:spLocks noGrp="1"/>
          </p:cNvSpPr>
          <p:nvPr>
            <p:ph idx="1"/>
          </p:nvPr>
        </p:nvSpPr>
        <p:spPr>
          <a:xfrm>
            <a:off x="296768" y="2022474"/>
            <a:ext cx="6657974" cy="2813051"/>
          </a:xfrm>
        </p:spPr>
        <p:txBody>
          <a:bodyPr/>
          <a:lstStyle/>
          <a:p>
            <a:r>
              <a:rPr lang="en-US" dirty="0"/>
              <a:t>Extends SB5 Requirements to new and redeveloped multi-family properties</a:t>
            </a:r>
          </a:p>
          <a:p>
            <a:pPr marL="0" indent="0">
              <a:buNone/>
            </a:pPr>
            <a:endParaRPr lang="en-US" dirty="0"/>
          </a:p>
          <a:p>
            <a:r>
              <a:rPr lang="en-US" dirty="0"/>
              <a:t>Also requires some level of non-functional turf restriction on new/residential landscapes by 2028</a:t>
            </a:r>
          </a:p>
          <a:p>
            <a:pPr lvl="1"/>
            <a:r>
              <a:rPr lang="en-US" dirty="0"/>
              <a:t>Up to the local entity to define</a:t>
            </a:r>
          </a:p>
          <a:p>
            <a:endParaRPr lang="en-US" dirty="0"/>
          </a:p>
        </p:txBody>
      </p:sp>
      <p:pic>
        <p:nvPicPr>
          <p:cNvPr id="4" name="Picture 4" descr="Premium Photo | Aerial view of residential neighborhood in Lakewood ...">
            <a:extLst>
              <a:ext uri="{FF2B5EF4-FFF2-40B4-BE49-F238E27FC236}">
                <a16:creationId xmlns:a16="http://schemas.microsoft.com/office/drawing/2014/main" id="{CA0EAA3F-953C-CADC-8452-D0C7CDCEB10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69004" y="1465027"/>
            <a:ext cx="5237258" cy="392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28689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D6FED-0640-99C5-7AB5-D141175D1BFD}"/>
              </a:ext>
            </a:extLst>
          </p:cNvPr>
          <p:cNvSpPr>
            <a:spLocks noGrp="1"/>
          </p:cNvSpPr>
          <p:nvPr>
            <p:ph type="title"/>
          </p:nvPr>
        </p:nvSpPr>
        <p:spPr>
          <a:xfrm>
            <a:off x="348601" y="561975"/>
            <a:ext cx="11494798" cy="4313381"/>
          </a:xfrm>
        </p:spPr>
        <p:txBody>
          <a:bodyPr/>
          <a:lstStyle/>
          <a:p>
            <a:pPr algn="ctr"/>
            <a:r>
              <a:rPr lang="en-US" sz="8000" dirty="0"/>
              <a:t>Where does our water come from?</a:t>
            </a:r>
          </a:p>
        </p:txBody>
      </p:sp>
    </p:spTree>
    <p:extLst>
      <p:ext uri="{BB962C8B-B14F-4D97-AF65-F5344CB8AC3E}">
        <p14:creationId xmlns:p14="http://schemas.microsoft.com/office/powerpoint/2010/main" val="1945197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1827D-6956-37AF-514A-1CD67EC7337E}"/>
              </a:ext>
            </a:extLst>
          </p:cNvPr>
          <p:cNvSpPr>
            <a:spLocks noGrp="1"/>
          </p:cNvSpPr>
          <p:nvPr>
            <p:ph type="title"/>
          </p:nvPr>
        </p:nvSpPr>
        <p:spPr>
          <a:xfrm>
            <a:off x="300039" y="304801"/>
            <a:ext cx="11494798" cy="637308"/>
          </a:xfrm>
        </p:spPr>
        <p:txBody>
          <a:bodyPr wrap="square" anchor="ctr">
            <a:normAutofit/>
          </a:bodyPr>
          <a:lstStyle/>
          <a:p>
            <a:r>
              <a:rPr lang="en-US" sz="3700"/>
              <a:t>Landscape Consultations</a:t>
            </a:r>
          </a:p>
        </p:txBody>
      </p:sp>
      <p:graphicFrame>
        <p:nvGraphicFramePr>
          <p:cNvPr id="5" name="Content Placeholder 2">
            <a:extLst>
              <a:ext uri="{FF2B5EF4-FFF2-40B4-BE49-F238E27FC236}">
                <a16:creationId xmlns:a16="http://schemas.microsoft.com/office/drawing/2014/main" id="{004C6C83-4C3B-253B-F11C-29145FED9221}"/>
              </a:ext>
            </a:extLst>
          </p:cNvPr>
          <p:cNvGraphicFramePr>
            <a:graphicFrameLocks noGrp="1"/>
          </p:cNvGraphicFramePr>
          <p:nvPr>
            <p:ph idx="1"/>
          </p:nvPr>
        </p:nvGraphicFramePr>
        <p:xfrm>
          <a:off x="300040" y="1201737"/>
          <a:ext cx="4618802" cy="3874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E3B5459D-DBD7-FB7C-356C-97C6F46AE515}"/>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5055476" y="1201737"/>
            <a:ext cx="7136524" cy="4242622"/>
          </a:xfrm>
          <a:prstGeom prst="rect">
            <a:avLst/>
          </a:prstGeom>
        </p:spPr>
      </p:pic>
      <p:pic>
        <p:nvPicPr>
          <p:cNvPr id="13" name="Picture 12">
            <a:extLst>
              <a:ext uri="{FF2B5EF4-FFF2-40B4-BE49-F238E27FC236}">
                <a16:creationId xmlns:a16="http://schemas.microsoft.com/office/drawing/2014/main" id="{E55C4943-34C9-9E5D-94D0-E4DB2BBA677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59989" y="5147437"/>
            <a:ext cx="1181265" cy="1276528"/>
          </a:xfrm>
          <a:prstGeom prst="rect">
            <a:avLst/>
          </a:prstGeom>
        </p:spPr>
      </p:pic>
      <p:sp>
        <p:nvSpPr>
          <p:cNvPr id="14" name="Content Placeholder 2">
            <a:extLst>
              <a:ext uri="{FF2B5EF4-FFF2-40B4-BE49-F238E27FC236}">
                <a16:creationId xmlns:a16="http://schemas.microsoft.com/office/drawing/2014/main" id="{877E5DFD-B827-9434-3CAA-5F271EB2C4D1}"/>
              </a:ext>
            </a:extLst>
          </p:cNvPr>
          <p:cNvSpPr txBox="1">
            <a:spLocks/>
          </p:cNvSpPr>
          <p:nvPr/>
        </p:nvSpPr>
        <p:spPr bwMode="auto">
          <a:xfrm>
            <a:off x="1841254" y="5231876"/>
            <a:ext cx="3511424" cy="110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Learn More and </a:t>
            </a:r>
          </a:p>
          <a:p>
            <a:pPr marL="0" indent="0">
              <a:buNone/>
            </a:pPr>
            <a:r>
              <a:rPr lang="en-US" sz="2400" dirty="0"/>
              <a:t>Submit Intake Form</a:t>
            </a:r>
          </a:p>
        </p:txBody>
      </p:sp>
    </p:spTree>
    <p:extLst>
      <p:ext uri="{BB962C8B-B14F-4D97-AF65-F5344CB8AC3E}">
        <p14:creationId xmlns:p14="http://schemas.microsoft.com/office/powerpoint/2010/main" val="86993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17FE0-2687-2B60-1FC5-92CCFC107F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D8CF78-B962-741D-11F4-487315BC6CC0}"/>
              </a:ext>
            </a:extLst>
          </p:cNvPr>
          <p:cNvSpPr>
            <a:spLocks noGrp="1"/>
          </p:cNvSpPr>
          <p:nvPr>
            <p:ph type="title"/>
          </p:nvPr>
        </p:nvSpPr>
        <p:spPr>
          <a:xfrm>
            <a:off x="300039" y="304801"/>
            <a:ext cx="11753416" cy="637308"/>
          </a:xfrm>
        </p:spPr>
        <p:txBody>
          <a:bodyPr/>
          <a:lstStyle/>
          <a:p>
            <a:r>
              <a:rPr lang="en-US" sz="4000"/>
              <a:t>Collaborative Water-Efficient Landscape Grants</a:t>
            </a:r>
          </a:p>
        </p:txBody>
      </p:sp>
      <p:pic>
        <p:nvPicPr>
          <p:cNvPr id="5" name="Picture 3" descr="A picture containing outdoor, tree, sky, ground&#10;&#10;Description automatically generated">
            <a:extLst>
              <a:ext uri="{FF2B5EF4-FFF2-40B4-BE49-F238E27FC236}">
                <a16:creationId xmlns:a16="http://schemas.microsoft.com/office/drawing/2014/main" id="{8F870DFA-AE7A-5203-011C-1EF0033D647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22608" y="1070264"/>
            <a:ext cx="3230591" cy="529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sky, grass, outdoor, tree">
            <a:extLst>
              <a:ext uri="{FF2B5EF4-FFF2-40B4-BE49-F238E27FC236}">
                <a16:creationId xmlns:a16="http://schemas.microsoft.com/office/drawing/2014/main" id="{6FE7DEA7-F6B1-18BE-19FA-B57F5978B20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0038" y="1068413"/>
            <a:ext cx="3230591" cy="529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5">
            <a:extLst>
              <a:ext uri="{FF2B5EF4-FFF2-40B4-BE49-F238E27FC236}">
                <a16:creationId xmlns:a16="http://schemas.microsoft.com/office/drawing/2014/main" id="{BDE5E3FA-C563-FC04-EA45-108E5AEE4F28}"/>
              </a:ext>
            </a:extLst>
          </p:cNvPr>
          <p:cNvSpPr txBox="1">
            <a:spLocks noChangeArrowheads="1"/>
          </p:cNvSpPr>
          <p:nvPr/>
        </p:nvSpPr>
        <p:spPr bwMode="auto">
          <a:xfrm>
            <a:off x="300038" y="5106860"/>
            <a:ext cx="265983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egoe UI" panose="020B05020402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egoe UI" panose="020B05020402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egoe UI" panose="020B05020402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9pPr>
          </a:lstStyle>
          <a:p>
            <a:pPr>
              <a:lnSpc>
                <a:spcPct val="100000"/>
              </a:lnSpc>
              <a:spcBef>
                <a:spcPct val="0"/>
              </a:spcBef>
              <a:buFontTx/>
              <a:buNone/>
            </a:pPr>
            <a:r>
              <a:rPr lang="en-US" altLang="en-US" sz="5400" b="1">
                <a:ln w="3175">
                  <a:solidFill>
                    <a:schemeClr val="tx1"/>
                  </a:solidFill>
                </a:ln>
                <a:solidFill>
                  <a:schemeClr val="bg1"/>
                </a:solidFill>
              </a:rPr>
              <a:t>Before</a:t>
            </a:r>
            <a:endParaRPr lang="en-US" altLang="en-US" sz="2400" b="1">
              <a:ln w="3175">
                <a:solidFill>
                  <a:schemeClr val="tx1"/>
                </a:solidFill>
              </a:ln>
              <a:solidFill>
                <a:schemeClr val="bg1"/>
              </a:solidFill>
            </a:endParaRPr>
          </a:p>
        </p:txBody>
      </p:sp>
      <p:sp>
        <p:nvSpPr>
          <p:cNvPr id="8" name="TextBox 27">
            <a:extLst>
              <a:ext uri="{FF2B5EF4-FFF2-40B4-BE49-F238E27FC236}">
                <a16:creationId xmlns:a16="http://schemas.microsoft.com/office/drawing/2014/main" id="{89983D9B-865D-BDFF-66C8-C5A48AD18FF7}"/>
              </a:ext>
            </a:extLst>
          </p:cNvPr>
          <p:cNvSpPr txBox="1">
            <a:spLocks noChangeArrowheads="1"/>
          </p:cNvSpPr>
          <p:nvPr/>
        </p:nvSpPr>
        <p:spPr bwMode="auto">
          <a:xfrm>
            <a:off x="3530629" y="5106860"/>
            <a:ext cx="20505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egoe UI" panose="020B05020402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egoe UI" panose="020B05020402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egoe UI" panose="020B05020402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9pPr>
          </a:lstStyle>
          <a:p>
            <a:pPr>
              <a:lnSpc>
                <a:spcPct val="100000"/>
              </a:lnSpc>
              <a:spcBef>
                <a:spcPct val="0"/>
              </a:spcBef>
              <a:buFontTx/>
              <a:buNone/>
            </a:pPr>
            <a:r>
              <a:rPr lang="en-US" altLang="en-US" sz="5400" b="1">
                <a:ln w="3175">
                  <a:solidFill>
                    <a:schemeClr val="tx1"/>
                  </a:solidFill>
                </a:ln>
                <a:solidFill>
                  <a:schemeClr val="bg1"/>
                </a:solidFill>
              </a:rPr>
              <a:t>After</a:t>
            </a:r>
            <a:endParaRPr lang="en-US" altLang="en-US" sz="2400" b="1">
              <a:ln w="3175">
                <a:solidFill>
                  <a:schemeClr val="tx1"/>
                </a:solidFill>
              </a:ln>
              <a:solidFill>
                <a:schemeClr val="bg1"/>
              </a:solidFill>
            </a:endParaRPr>
          </a:p>
        </p:txBody>
      </p:sp>
      <p:graphicFrame>
        <p:nvGraphicFramePr>
          <p:cNvPr id="9" name="Content Placeholder 2">
            <a:extLst>
              <a:ext uri="{FF2B5EF4-FFF2-40B4-BE49-F238E27FC236}">
                <a16:creationId xmlns:a16="http://schemas.microsoft.com/office/drawing/2014/main" id="{839F5610-84DE-20CF-EB7E-216E9D50BC86}"/>
              </a:ext>
            </a:extLst>
          </p:cNvPr>
          <p:cNvGraphicFramePr>
            <a:graphicFrameLocks noGrp="1"/>
          </p:cNvGraphicFramePr>
          <p:nvPr>
            <p:ph idx="1"/>
            <p:extLst>
              <p:ext uri="{D42A27DB-BD31-4B8C-83A1-F6EECF244321}">
                <p14:modId xmlns:p14="http://schemas.microsoft.com/office/powerpoint/2010/main" val="3674300331"/>
              </p:ext>
            </p:extLst>
          </p:nvPr>
        </p:nvGraphicFramePr>
        <p:xfrm>
          <a:off x="7073463" y="1068413"/>
          <a:ext cx="4618802" cy="51323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4244652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0E2E856-1946-C5F3-136C-59E943CDA269}"/>
              </a:ext>
            </a:extLst>
          </p:cNvPr>
          <p:cNvSpPr>
            <a:spLocks noGrp="1"/>
          </p:cNvSpPr>
          <p:nvPr>
            <p:ph type="title"/>
          </p:nvPr>
        </p:nvSpPr>
        <p:spPr>
          <a:xfrm>
            <a:off x="300039" y="94479"/>
            <a:ext cx="11494798" cy="637308"/>
          </a:xfrm>
        </p:spPr>
        <p:txBody>
          <a:bodyPr/>
          <a:lstStyle/>
          <a:p>
            <a:r>
              <a:rPr lang="en-US" dirty="0"/>
              <a:t>Grant Story Map</a:t>
            </a:r>
          </a:p>
        </p:txBody>
      </p:sp>
      <p:pic>
        <p:nvPicPr>
          <p:cNvPr id="2" name="Picture 1">
            <a:extLst>
              <a:ext uri="{FF2B5EF4-FFF2-40B4-BE49-F238E27FC236}">
                <a16:creationId xmlns:a16="http://schemas.microsoft.com/office/drawing/2014/main" id="{8DCBF377-79FB-4B45-940F-8BE308AB41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80882" y="1991365"/>
            <a:ext cx="2213955" cy="2213955"/>
          </a:xfrm>
          <a:prstGeom prst="rect">
            <a:avLst/>
          </a:prstGeom>
        </p:spPr>
      </p:pic>
      <p:sp>
        <p:nvSpPr>
          <p:cNvPr id="3" name="Content Placeholder 2">
            <a:extLst>
              <a:ext uri="{FF2B5EF4-FFF2-40B4-BE49-F238E27FC236}">
                <a16:creationId xmlns:a16="http://schemas.microsoft.com/office/drawing/2014/main" id="{EBA31F34-C931-61BF-63A2-E1FD2B9F02EC}"/>
              </a:ext>
            </a:extLst>
          </p:cNvPr>
          <p:cNvSpPr txBox="1">
            <a:spLocks/>
          </p:cNvSpPr>
          <p:nvPr/>
        </p:nvSpPr>
        <p:spPr bwMode="auto">
          <a:xfrm>
            <a:off x="9694178" y="3936660"/>
            <a:ext cx="1987361" cy="110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t>Scan to explore!</a:t>
            </a:r>
          </a:p>
        </p:txBody>
      </p:sp>
      <p:pic>
        <p:nvPicPr>
          <p:cNvPr id="9" name="Picture 8">
            <a:extLst>
              <a:ext uri="{FF2B5EF4-FFF2-40B4-BE49-F238E27FC236}">
                <a16:creationId xmlns:a16="http://schemas.microsoft.com/office/drawing/2014/main" id="{731FC837-D713-5339-2278-F3B4435F76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0039" y="1357313"/>
            <a:ext cx="9426849" cy="5115169"/>
          </a:xfrm>
          <a:prstGeom prst="rect">
            <a:avLst/>
          </a:prstGeom>
        </p:spPr>
      </p:pic>
    </p:spTree>
    <p:extLst>
      <p:ext uri="{BB962C8B-B14F-4D97-AF65-F5344CB8AC3E}">
        <p14:creationId xmlns:p14="http://schemas.microsoft.com/office/powerpoint/2010/main" val="2499816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9EC9-E19D-2A66-C801-BF15F184F618}"/>
              </a:ext>
            </a:extLst>
          </p:cNvPr>
          <p:cNvSpPr>
            <a:spLocks noGrp="1"/>
          </p:cNvSpPr>
          <p:nvPr>
            <p:ph type="title"/>
          </p:nvPr>
        </p:nvSpPr>
        <p:spPr/>
        <p:txBody>
          <a:bodyPr/>
          <a:lstStyle/>
          <a:p>
            <a:r>
              <a:rPr lang="en-US" dirty="0"/>
              <a:t>Movement Towards </a:t>
            </a:r>
            <a:r>
              <a:rPr lang="en-US" dirty="0" err="1"/>
              <a:t>ColoradoScape</a:t>
            </a:r>
            <a:endParaRPr lang="en-US" dirty="0"/>
          </a:p>
        </p:txBody>
      </p:sp>
      <p:sp>
        <p:nvSpPr>
          <p:cNvPr id="3" name="Content Placeholder 2">
            <a:extLst>
              <a:ext uri="{FF2B5EF4-FFF2-40B4-BE49-F238E27FC236}">
                <a16:creationId xmlns:a16="http://schemas.microsoft.com/office/drawing/2014/main" id="{9CD3C44B-1559-C642-5DBD-4E9CD9F34F37}"/>
              </a:ext>
            </a:extLst>
          </p:cNvPr>
          <p:cNvSpPr>
            <a:spLocks noGrp="1"/>
          </p:cNvSpPr>
          <p:nvPr>
            <p:ph idx="1"/>
          </p:nvPr>
        </p:nvSpPr>
        <p:spPr>
          <a:xfrm>
            <a:off x="300038" y="942109"/>
            <a:ext cx="5529261" cy="3098801"/>
          </a:xfrm>
        </p:spPr>
        <p:txBody>
          <a:bodyPr/>
          <a:lstStyle/>
          <a:p>
            <a:r>
              <a:rPr lang="en-US" dirty="0"/>
              <a:t>Water-Wise</a:t>
            </a:r>
          </a:p>
          <a:p>
            <a:r>
              <a:rPr lang="en-US" dirty="0"/>
              <a:t>Native &amp; Adapted Plants</a:t>
            </a:r>
          </a:p>
          <a:p>
            <a:r>
              <a:rPr lang="en-US" dirty="0"/>
              <a:t>Climate Resilient</a:t>
            </a:r>
          </a:p>
          <a:p>
            <a:r>
              <a:rPr lang="en-US" dirty="0"/>
              <a:t>Beautiful and Colorful</a:t>
            </a:r>
          </a:p>
          <a:p>
            <a:r>
              <a:rPr lang="en-US" dirty="0"/>
              <a:t>Creates Habitat</a:t>
            </a:r>
          </a:p>
          <a:p>
            <a:r>
              <a:rPr lang="en-US" dirty="0"/>
              <a:t>Lower Maintenance</a:t>
            </a:r>
          </a:p>
        </p:txBody>
      </p:sp>
      <p:pic>
        <p:nvPicPr>
          <p:cNvPr id="4" name="Content Placeholder 6" descr="A sidewalk with a sign and flowers&#10;&#10;AI-generated content may be incorrect.">
            <a:extLst>
              <a:ext uri="{FF2B5EF4-FFF2-40B4-BE49-F238E27FC236}">
                <a16:creationId xmlns:a16="http://schemas.microsoft.com/office/drawing/2014/main" id="{8386E6FA-9578-D159-9669-BE41BAD2A7F3}"/>
              </a:ext>
            </a:extLst>
          </p:cNvPr>
          <p:cNvPicPr>
            <a:picLocks noChangeAspect="1"/>
          </p:cNvPicPr>
          <p:nvPr/>
        </p:nvPicPr>
        <p:blipFill>
          <a:blip r:embed="rId2"/>
          <a:stretch>
            <a:fillRect/>
          </a:stretch>
        </p:blipFill>
        <p:spPr bwMode="auto">
          <a:xfrm>
            <a:off x="6362702" y="1201737"/>
            <a:ext cx="4953664" cy="519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ign with yellow flowers and a road in the background&#10;&#10;AI-generated content may be incorrect.">
            <a:extLst>
              <a:ext uri="{FF2B5EF4-FFF2-40B4-BE49-F238E27FC236}">
                <a16:creationId xmlns:a16="http://schemas.microsoft.com/office/drawing/2014/main" id="{A63A33E8-201A-A173-E2CE-1B0A515543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5634" y="4040910"/>
            <a:ext cx="4636742" cy="2674704"/>
          </a:xfrm>
          <a:prstGeom prst="rect">
            <a:avLst/>
          </a:prstGeom>
        </p:spPr>
      </p:pic>
    </p:spTree>
    <p:extLst>
      <p:ext uri="{BB962C8B-B14F-4D97-AF65-F5344CB8AC3E}">
        <p14:creationId xmlns:p14="http://schemas.microsoft.com/office/powerpoint/2010/main" val="2195167779"/>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201BC-86E9-D337-5882-9BC8B8305427}"/>
              </a:ext>
            </a:extLst>
          </p:cNvPr>
          <p:cNvSpPr>
            <a:spLocks noGrp="1"/>
          </p:cNvSpPr>
          <p:nvPr>
            <p:ph type="title"/>
          </p:nvPr>
        </p:nvSpPr>
        <p:spPr/>
        <p:txBody>
          <a:bodyPr/>
          <a:lstStyle/>
          <a:p>
            <a:r>
              <a:rPr lang="en-US" dirty="0"/>
              <a:t>Conservation Gardens</a:t>
            </a:r>
            <a:br>
              <a:rPr lang="en-US" dirty="0"/>
            </a:br>
            <a:r>
              <a:rPr lang="en-US" sz="2400" dirty="0"/>
              <a:t>Showcasing Drought-Ready Landscapes</a:t>
            </a:r>
            <a:endParaRPr lang="en-US" dirty="0"/>
          </a:p>
        </p:txBody>
      </p:sp>
      <p:pic>
        <p:nvPicPr>
          <p:cNvPr id="7" name="Picture 6">
            <a:extLst>
              <a:ext uri="{FF2B5EF4-FFF2-40B4-BE49-F238E27FC236}">
                <a16:creationId xmlns:a16="http://schemas.microsoft.com/office/drawing/2014/main" id="{41F67991-B753-572B-7478-FBA2F27D90E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7281" y="1378697"/>
            <a:ext cx="8108237" cy="4956129"/>
          </a:xfrm>
          <a:prstGeom prst="rect">
            <a:avLst/>
          </a:prstGeom>
        </p:spPr>
      </p:pic>
      <p:pic>
        <p:nvPicPr>
          <p:cNvPr id="10" name="Picture 9">
            <a:extLst>
              <a:ext uri="{FF2B5EF4-FFF2-40B4-BE49-F238E27FC236}">
                <a16:creationId xmlns:a16="http://schemas.microsoft.com/office/drawing/2014/main" id="{34640C16-BB81-E874-FC4F-7EEF1C2F93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9352" y="247529"/>
            <a:ext cx="4895485" cy="2753710"/>
          </a:xfrm>
          <a:prstGeom prst="rect">
            <a:avLst/>
          </a:prstGeom>
        </p:spPr>
      </p:pic>
      <p:sp>
        <p:nvSpPr>
          <p:cNvPr id="9" name="Content Placeholder 2">
            <a:extLst>
              <a:ext uri="{FF2B5EF4-FFF2-40B4-BE49-F238E27FC236}">
                <a16:creationId xmlns:a16="http://schemas.microsoft.com/office/drawing/2014/main" id="{571A8FD1-39E2-A639-F613-8076D6538848}"/>
              </a:ext>
            </a:extLst>
          </p:cNvPr>
          <p:cNvSpPr>
            <a:spLocks noGrp="1"/>
          </p:cNvSpPr>
          <p:nvPr>
            <p:ph idx="1"/>
          </p:nvPr>
        </p:nvSpPr>
        <p:spPr>
          <a:xfrm>
            <a:off x="8160787" y="3156517"/>
            <a:ext cx="3993932" cy="2322786"/>
          </a:xfrm>
        </p:spPr>
        <p:txBody>
          <a:bodyPr/>
          <a:lstStyle/>
          <a:p>
            <a:r>
              <a:rPr lang="en-US" dirty="0"/>
              <a:t>Open Sunup-Sundown</a:t>
            </a:r>
          </a:p>
          <a:p>
            <a:r>
              <a:rPr lang="en-US" dirty="0"/>
              <a:t>Demonstrations</a:t>
            </a:r>
          </a:p>
          <a:p>
            <a:r>
              <a:rPr lang="en-US" dirty="0"/>
              <a:t>BMPs</a:t>
            </a:r>
          </a:p>
          <a:p>
            <a:r>
              <a:rPr lang="en-US" dirty="0"/>
              <a:t>Monthly Tours </a:t>
            </a:r>
          </a:p>
        </p:txBody>
      </p:sp>
      <p:pic>
        <p:nvPicPr>
          <p:cNvPr id="12" name="Picture 11">
            <a:extLst>
              <a:ext uri="{FF2B5EF4-FFF2-40B4-BE49-F238E27FC236}">
                <a16:creationId xmlns:a16="http://schemas.microsoft.com/office/drawing/2014/main" id="{ADABC304-7E11-C3E5-3A41-5BAB97FC18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49677" y="5215647"/>
            <a:ext cx="1196649" cy="1175898"/>
          </a:xfrm>
          <a:prstGeom prst="rect">
            <a:avLst/>
          </a:prstGeom>
        </p:spPr>
      </p:pic>
      <p:sp>
        <p:nvSpPr>
          <p:cNvPr id="14" name="Content Placeholder 2">
            <a:extLst>
              <a:ext uri="{FF2B5EF4-FFF2-40B4-BE49-F238E27FC236}">
                <a16:creationId xmlns:a16="http://schemas.microsoft.com/office/drawing/2014/main" id="{67C72C3D-4D16-67F3-41FE-862EA95E3F97}"/>
              </a:ext>
            </a:extLst>
          </p:cNvPr>
          <p:cNvSpPr txBox="1">
            <a:spLocks/>
          </p:cNvSpPr>
          <p:nvPr/>
        </p:nvSpPr>
        <p:spPr bwMode="auto">
          <a:xfrm>
            <a:off x="10001843" y="5208845"/>
            <a:ext cx="1885359" cy="110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Learn More Here</a:t>
            </a:r>
          </a:p>
        </p:txBody>
      </p:sp>
    </p:spTree>
    <p:extLst>
      <p:ext uri="{BB962C8B-B14F-4D97-AF65-F5344CB8AC3E}">
        <p14:creationId xmlns:p14="http://schemas.microsoft.com/office/powerpoint/2010/main" val="231709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DE1B31-7CD2-D96E-0BB4-8E38E17C534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25969" y="0"/>
            <a:ext cx="6540062" cy="6540062"/>
          </a:xfrm>
          <a:prstGeom prst="rect">
            <a:avLst/>
          </a:prstGeom>
        </p:spPr>
      </p:pic>
    </p:spTree>
    <p:extLst>
      <p:ext uri="{BB962C8B-B14F-4D97-AF65-F5344CB8AC3E}">
        <p14:creationId xmlns:p14="http://schemas.microsoft.com/office/powerpoint/2010/main" val="411980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B8A1B-ECDE-BD3D-E50C-846B417333B2}"/>
              </a:ext>
            </a:extLst>
          </p:cNvPr>
          <p:cNvSpPr>
            <a:spLocks noGrp="1"/>
          </p:cNvSpPr>
          <p:nvPr>
            <p:ph type="ctrTitle"/>
          </p:nvPr>
        </p:nvSpPr>
        <p:spPr>
          <a:xfrm>
            <a:off x="733426" y="2957784"/>
            <a:ext cx="10944224" cy="1514204"/>
          </a:xfrm>
        </p:spPr>
        <p:txBody>
          <a:bodyPr/>
          <a:lstStyle/>
          <a:p>
            <a:pPr algn="ctr"/>
            <a:r>
              <a:rPr lang="en-US" sz="6600" dirty="0"/>
              <a:t>Pop Quiz: </a:t>
            </a:r>
            <a:r>
              <a:rPr lang="en-US" sz="6600" dirty="0" err="1"/>
              <a:t>ColoradoScape</a:t>
            </a:r>
            <a:r>
              <a:rPr lang="en-US" sz="6600" dirty="0"/>
              <a:t> or Not?</a:t>
            </a:r>
          </a:p>
        </p:txBody>
      </p:sp>
    </p:spTree>
    <p:extLst>
      <p:ext uri="{BB962C8B-B14F-4D97-AF65-F5344CB8AC3E}">
        <p14:creationId xmlns:p14="http://schemas.microsoft.com/office/powerpoint/2010/main" val="469855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idewalk next to a road with grassy area between the road and sidewalk">
            <a:extLst>
              <a:ext uri="{FF2B5EF4-FFF2-40B4-BE49-F238E27FC236}">
                <a16:creationId xmlns:a16="http://schemas.microsoft.com/office/drawing/2014/main" id="{8BB9583C-F908-EE6A-A693-647F0C1EBB6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0789" y="0"/>
            <a:ext cx="8990422" cy="6858000"/>
          </a:xfrm>
          <a:prstGeom prst="rect">
            <a:avLst/>
          </a:prstGeom>
        </p:spPr>
      </p:pic>
      <p:sp>
        <p:nvSpPr>
          <p:cNvPr id="3" name="Multiplication Sign 2">
            <a:extLst>
              <a:ext uri="{FF2B5EF4-FFF2-40B4-BE49-F238E27FC236}">
                <a16:creationId xmlns:a16="http://schemas.microsoft.com/office/drawing/2014/main" id="{DACFD955-7127-5BC8-E92C-24D6D8402374}"/>
              </a:ext>
            </a:extLst>
          </p:cNvPr>
          <p:cNvSpPr/>
          <p:nvPr/>
        </p:nvSpPr>
        <p:spPr>
          <a:xfrm>
            <a:off x="3508590" y="1490556"/>
            <a:ext cx="5174820" cy="3876887"/>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4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4B57EE-3DCC-683C-ECCB-3E8459D3A3C0}"/>
              </a:ext>
            </a:extLst>
          </p:cNvPr>
          <p:cNvPicPr>
            <a:picLocks noChangeAspect="1"/>
          </p:cNvPicPr>
          <p:nvPr/>
        </p:nvPicPr>
        <p:blipFill>
          <a:blip r:embed="rId2"/>
          <a:stretch>
            <a:fillRect/>
          </a:stretch>
        </p:blipFill>
        <p:spPr>
          <a:xfrm>
            <a:off x="2824922" y="18938"/>
            <a:ext cx="6542155" cy="6820123"/>
          </a:xfrm>
          <a:prstGeom prst="rect">
            <a:avLst/>
          </a:prstGeom>
        </p:spPr>
      </p:pic>
      <p:pic>
        <p:nvPicPr>
          <p:cNvPr id="4" name="Graphic 3" descr="Checkmark with solid fill">
            <a:extLst>
              <a:ext uri="{FF2B5EF4-FFF2-40B4-BE49-F238E27FC236}">
                <a16:creationId xmlns:a16="http://schemas.microsoft.com/office/drawing/2014/main" id="{5E3DF537-50F9-20BA-6C35-26DA90E96C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9162" y="2062162"/>
            <a:ext cx="2733676" cy="2733676"/>
          </a:xfrm>
          <a:prstGeom prst="rect">
            <a:avLst/>
          </a:prstGeom>
        </p:spPr>
      </p:pic>
    </p:spTree>
    <p:extLst>
      <p:ext uri="{BB962C8B-B14F-4D97-AF65-F5344CB8AC3E}">
        <p14:creationId xmlns:p14="http://schemas.microsoft.com/office/powerpoint/2010/main" val="105575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40 Stylish Xeriscape Front Yard Ideas - Shelterness">
            <a:extLst>
              <a:ext uri="{FF2B5EF4-FFF2-40B4-BE49-F238E27FC236}">
                <a16:creationId xmlns:a16="http://schemas.microsoft.com/office/drawing/2014/main" id="{EEF47462-5CB8-97A4-7380-F69EB63FF460}"/>
              </a:ext>
            </a:extLst>
          </p:cNvPr>
          <p:cNvPicPr>
            <a:picLocks noChangeAspect="1"/>
          </p:cNvPicPr>
          <p:nvPr/>
        </p:nvPicPr>
        <p:blipFill>
          <a:blip r:embed="rId2"/>
          <a:stretch>
            <a:fillRect/>
          </a:stretch>
        </p:blipFill>
        <p:spPr bwMode="auto">
          <a:xfrm>
            <a:off x="3805307" y="0"/>
            <a:ext cx="4581386" cy="686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8181FF55-5597-89D7-2A98-C5610468F445}"/>
              </a:ext>
            </a:extLst>
          </p:cNvPr>
          <p:cNvSpPr/>
          <p:nvPr/>
        </p:nvSpPr>
        <p:spPr>
          <a:xfrm>
            <a:off x="3508590" y="1490556"/>
            <a:ext cx="5174820" cy="3876887"/>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555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B38CF0-1D6F-E96E-C637-D165EF63E1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3792" y="0"/>
            <a:ext cx="10784416" cy="6925425"/>
          </a:xfrm>
          <a:prstGeom prst="rect">
            <a:avLst/>
          </a:prstGeom>
        </p:spPr>
      </p:pic>
      <p:pic>
        <p:nvPicPr>
          <p:cNvPr id="14" name="Picture 13">
            <a:extLst>
              <a:ext uri="{FF2B5EF4-FFF2-40B4-BE49-F238E27FC236}">
                <a16:creationId xmlns:a16="http://schemas.microsoft.com/office/drawing/2014/main" id="{D1844807-85C1-06D2-9A6F-158296CA8C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58226" y="3278467"/>
            <a:ext cx="2657475" cy="3434619"/>
          </a:xfrm>
          <a:prstGeom prst="rect">
            <a:avLst/>
          </a:prstGeom>
        </p:spPr>
      </p:pic>
    </p:spTree>
    <p:extLst>
      <p:ext uri="{BB962C8B-B14F-4D97-AF65-F5344CB8AC3E}">
        <p14:creationId xmlns:p14="http://schemas.microsoft.com/office/powerpoint/2010/main" val="2849932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ad with a sign and plants on it&#10;&#10;AI-generated content may be incorrect.">
            <a:extLst>
              <a:ext uri="{FF2B5EF4-FFF2-40B4-BE49-F238E27FC236}">
                <a16:creationId xmlns:a16="http://schemas.microsoft.com/office/drawing/2014/main" id="{0184196B-9F60-530B-E188-447A8259D27E}"/>
              </a:ext>
            </a:extLst>
          </p:cNvPr>
          <p:cNvPicPr>
            <a:picLocks noChangeAspect="1"/>
          </p:cNvPicPr>
          <p:nvPr/>
        </p:nvPicPr>
        <p:blipFill>
          <a:blip r:embed="rId2"/>
          <a:stretch>
            <a:fillRect/>
          </a:stretch>
        </p:blipFill>
        <p:spPr>
          <a:xfrm>
            <a:off x="1566165" y="0"/>
            <a:ext cx="9059669" cy="6858000"/>
          </a:xfrm>
          <a:prstGeom prst="rect">
            <a:avLst/>
          </a:prstGeom>
        </p:spPr>
      </p:pic>
      <p:sp>
        <p:nvSpPr>
          <p:cNvPr id="3" name="Rectangle 2">
            <a:extLst>
              <a:ext uri="{FF2B5EF4-FFF2-40B4-BE49-F238E27FC236}">
                <a16:creationId xmlns:a16="http://schemas.microsoft.com/office/drawing/2014/main" id="{D81863F8-43F0-3BCE-3FF5-C3E06765B15F}"/>
              </a:ext>
            </a:extLst>
          </p:cNvPr>
          <p:cNvSpPr/>
          <p:nvPr/>
        </p:nvSpPr>
        <p:spPr>
          <a:xfrm>
            <a:off x="1566165" y="371475"/>
            <a:ext cx="3134423" cy="2428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heckmark with solid fill">
            <a:extLst>
              <a:ext uri="{FF2B5EF4-FFF2-40B4-BE49-F238E27FC236}">
                <a16:creationId xmlns:a16="http://schemas.microsoft.com/office/drawing/2014/main" id="{F44A12E3-5B48-8FE7-29D0-4B762FAD1F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9162" y="2062162"/>
            <a:ext cx="2733676" cy="2733676"/>
          </a:xfrm>
          <a:prstGeom prst="rect">
            <a:avLst/>
          </a:prstGeom>
        </p:spPr>
      </p:pic>
    </p:spTree>
    <p:extLst>
      <p:ext uri="{BB962C8B-B14F-4D97-AF65-F5344CB8AC3E}">
        <p14:creationId xmlns:p14="http://schemas.microsoft.com/office/powerpoint/2010/main" val="287114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lawn with houses in the background&#10;&#10;AI-generated content may be incorrect.">
            <a:extLst>
              <a:ext uri="{FF2B5EF4-FFF2-40B4-BE49-F238E27FC236}">
                <a16:creationId xmlns:a16="http://schemas.microsoft.com/office/drawing/2014/main" id="{53423A61-9A02-AFA4-46F6-7C444247FF6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4777" y="0"/>
            <a:ext cx="9102446" cy="6858000"/>
          </a:xfrm>
          <a:prstGeom prst="rect">
            <a:avLst/>
          </a:prstGeom>
        </p:spPr>
      </p:pic>
      <p:pic>
        <p:nvPicPr>
          <p:cNvPr id="3" name="Graphic 2" descr="Checkmark with solid fill">
            <a:extLst>
              <a:ext uri="{FF2B5EF4-FFF2-40B4-BE49-F238E27FC236}">
                <a16:creationId xmlns:a16="http://schemas.microsoft.com/office/drawing/2014/main" id="{E79F24AC-7D9D-AFF6-99D9-82506F48F0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9162" y="2062162"/>
            <a:ext cx="2733676" cy="2733676"/>
          </a:xfrm>
          <a:prstGeom prst="rect">
            <a:avLst/>
          </a:prstGeom>
        </p:spPr>
      </p:pic>
    </p:spTree>
    <p:extLst>
      <p:ext uri="{BB962C8B-B14F-4D97-AF65-F5344CB8AC3E}">
        <p14:creationId xmlns:p14="http://schemas.microsoft.com/office/powerpoint/2010/main" val="24882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2086EF-B9FE-2BDF-2194-A739F3040C55}"/>
              </a:ext>
            </a:extLst>
          </p:cNvPr>
          <p:cNvPicPr>
            <a:picLocks noChangeAspect="1"/>
          </p:cNvPicPr>
          <p:nvPr/>
        </p:nvPicPr>
        <p:blipFill>
          <a:blip r:embed="rId2"/>
          <a:stretch>
            <a:fillRect/>
          </a:stretch>
        </p:blipFill>
        <p:spPr>
          <a:xfrm>
            <a:off x="780107" y="737790"/>
            <a:ext cx="10317015" cy="5687219"/>
          </a:xfrm>
          <a:prstGeom prst="rect">
            <a:avLst/>
          </a:prstGeom>
        </p:spPr>
      </p:pic>
      <p:pic>
        <p:nvPicPr>
          <p:cNvPr id="3" name="Graphic 2" descr="Checkmark with solid fill">
            <a:extLst>
              <a:ext uri="{FF2B5EF4-FFF2-40B4-BE49-F238E27FC236}">
                <a16:creationId xmlns:a16="http://schemas.microsoft.com/office/drawing/2014/main" id="{3A321DD6-76F4-F249-3DA8-0DEB591467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9162" y="2062162"/>
            <a:ext cx="2733676" cy="2733676"/>
          </a:xfrm>
          <a:prstGeom prst="rect">
            <a:avLst/>
          </a:prstGeom>
        </p:spPr>
      </p:pic>
    </p:spTree>
    <p:extLst>
      <p:ext uri="{BB962C8B-B14F-4D97-AF65-F5344CB8AC3E}">
        <p14:creationId xmlns:p14="http://schemas.microsoft.com/office/powerpoint/2010/main" val="201608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F91A-6D08-FF72-3C03-11BD986D1304}"/>
              </a:ext>
            </a:extLst>
          </p:cNvPr>
          <p:cNvSpPr>
            <a:spLocks noGrp="1"/>
          </p:cNvSpPr>
          <p:nvPr>
            <p:ph type="ctrTitle"/>
          </p:nvPr>
        </p:nvSpPr>
        <p:spPr/>
        <p:txBody>
          <a:bodyPr/>
          <a:lstStyle/>
          <a:p>
            <a:r>
              <a:rPr lang="en-US" sz="6000" dirty="0"/>
              <a:t>Thank You! Questions?</a:t>
            </a:r>
          </a:p>
        </p:txBody>
      </p:sp>
      <p:sp>
        <p:nvSpPr>
          <p:cNvPr id="3" name="Subtitle 2">
            <a:extLst>
              <a:ext uri="{FF2B5EF4-FFF2-40B4-BE49-F238E27FC236}">
                <a16:creationId xmlns:a16="http://schemas.microsoft.com/office/drawing/2014/main" id="{6434699A-D322-BE5D-570F-DDB65EBD5450}"/>
              </a:ext>
            </a:extLst>
          </p:cNvPr>
          <p:cNvSpPr>
            <a:spLocks noGrp="1"/>
          </p:cNvSpPr>
          <p:nvPr>
            <p:ph type="subTitle" idx="1"/>
          </p:nvPr>
        </p:nvSpPr>
        <p:spPr/>
        <p:txBody>
          <a:bodyPr>
            <a:normAutofit/>
          </a:bodyPr>
          <a:lstStyle/>
          <a:p>
            <a:r>
              <a:rPr lang="en-US" sz="3200" dirty="0"/>
              <a:t>Darren Nowels dnowels@northernwater.org</a:t>
            </a:r>
          </a:p>
        </p:txBody>
      </p:sp>
    </p:spTree>
    <p:extLst>
      <p:ext uri="{BB962C8B-B14F-4D97-AF65-F5344CB8AC3E}">
        <p14:creationId xmlns:p14="http://schemas.microsoft.com/office/powerpoint/2010/main" val="548328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12FE8-D9BB-415A-6403-4228C0BA1596}"/>
              </a:ext>
            </a:extLst>
          </p:cNvPr>
          <p:cNvSpPr>
            <a:spLocks noGrp="1"/>
          </p:cNvSpPr>
          <p:nvPr>
            <p:ph type="title"/>
          </p:nvPr>
        </p:nvSpPr>
        <p:spPr>
          <a:xfrm>
            <a:off x="300039" y="304800"/>
            <a:ext cx="11494798" cy="4610099"/>
          </a:xfrm>
        </p:spPr>
        <p:txBody>
          <a:bodyPr/>
          <a:lstStyle/>
          <a:p>
            <a:pPr algn="ctr"/>
            <a:r>
              <a:rPr lang="en-US" sz="8000" dirty="0"/>
              <a:t>How is Colorado’s water used?</a:t>
            </a:r>
          </a:p>
        </p:txBody>
      </p:sp>
    </p:spTree>
    <p:extLst>
      <p:ext uri="{BB962C8B-B14F-4D97-AF65-F5344CB8AC3E}">
        <p14:creationId xmlns:p14="http://schemas.microsoft.com/office/powerpoint/2010/main" val="403601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581C587-5612-940D-8060-54AE6186548E}"/>
              </a:ext>
            </a:extLst>
          </p:cNvPr>
          <p:cNvCxnSpPr>
            <a:cxnSpLocks/>
          </p:cNvCxnSpPr>
          <p:nvPr/>
        </p:nvCxnSpPr>
        <p:spPr>
          <a:xfrm flipV="1">
            <a:off x="2492477" y="1482267"/>
            <a:ext cx="5031522" cy="803733"/>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7385F9C-74D7-8BF5-B1F7-603A3B3F9D32}"/>
              </a:ext>
            </a:extLst>
          </p:cNvPr>
          <p:cNvCxnSpPr>
            <a:cxnSpLocks/>
          </p:cNvCxnSpPr>
          <p:nvPr/>
        </p:nvCxnSpPr>
        <p:spPr>
          <a:xfrm>
            <a:off x="3937819" y="5810865"/>
            <a:ext cx="4763729" cy="412954"/>
          </a:xfrm>
          <a:prstGeom prst="line">
            <a:avLst/>
          </a:prstGeom>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F181EF63-BFC5-9020-2460-BBAFD0E6E218}"/>
              </a:ext>
            </a:extLst>
          </p:cNvPr>
          <p:cNvSpPr>
            <a:spLocks noGrp="1"/>
          </p:cNvSpPr>
          <p:nvPr>
            <p:ph type="title"/>
          </p:nvPr>
        </p:nvSpPr>
        <p:spPr>
          <a:xfrm>
            <a:off x="255794" y="476250"/>
            <a:ext cx="6405445" cy="637308"/>
          </a:xfrm>
        </p:spPr>
        <p:txBody>
          <a:bodyPr/>
          <a:lstStyle/>
          <a:p>
            <a:r>
              <a:rPr lang="en-US" dirty="0"/>
              <a:t>Water Usage in Colorado</a:t>
            </a:r>
          </a:p>
        </p:txBody>
      </p:sp>
      <p:graphicFrame>
        <p:nvGraphicFramePr>
          <p:cNvPr id="9" name="Chart 8">
            <a:extLst>
              <a:ext uri="{FF2B5EF4-FFF2-40B4-BE49-F238E27FC236}">
                <a16:creationId xmlns:a16="http://schemas.microsoft.com/office/drawing/2014/main" id="{01960C21-8F8F-E58D-1950-D6E972DD3D4E}"/>
              </a:ext>
            </a:extLst>
          </p:cNvPr>
          <p:cNvGraphicFramePr/>
          <p:nvPr>
            <p:extLst>
              <p:ext uri="{D42A27DB-BD31-4B8C-83A1-F6EECF244321}">
                <p14:modId xmlns:p14="http://schemas.microsoft.com/office/powerpoint/2010/main" val="541289352"/>
              </p:ext>
            </p:extLst>
          </p:nvPr>
        </p:nvGraphicFramePr>
        <p:xfrm>
          <a:off x="-280219" y="2064774"/>
          <a:ext cx="6405445" cy="43169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CEEF860E-0AA5-B29A-4656-306BAA395729}"/>
              </a:ext>
            </a:extLst>
          </p:cNvPr>
          <p:cNvGraphicFramePr/>
          <p:nvPr>
            <p:extLst>
              <p:ext uri="{D42A27DB-BD31-4B8C-83A1-F6EECF244321}">
                <p14:modId xmlns:p14="http://schemas.microsoft.com/office/powerpoint/2010/main" val="3600821089"/>
              </p:ext>
            </p:extLst>
          </p:nvPr>
        </p:nvGraphicFramePr>
        <p:xfrm>
          <a:off x="4328650" y="294969"/>
          <a:ext cx="9542207" cy="6563031"/>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2">
            <a:extLst>
              <a:ext uri="{FF2B5EF4-FFF2-40B4-BE49-F238E27FC236}">
                <a16:creationId xmlns:a16="http://schemas.microsoft.com/office/drawing/2014/main" id="{66AE10B0-F678-48C6-C658-DC42C6AEBA64}"/>
              </a:ext>
            </a:extLst>
          </p:cNvPr>
          <p:cNvSpPr txBox="1">
            <a:spLocks/>
          </p:cNvSpPr>
          <p:nvPr/>
        </p:nvSpPr>
        <p:spPr bwMode="auto">
          <a:xfrm>
            <a:off x="3937819" y="6118238"/>
            <a:ext cx="3736988" cy="42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Source: 2023 Colorado Water Plan</a:t>
            </a:r>
          </a:p>
        </p:txBody>
      </p:sp>
    </p:spTree>
    <p:extLst>
      <p:ext uri="{BB962C8B-B14F-4D97-AF65-F5344CB8AC3E}">
        <p14:creationId xmlns:p14="http://schemas.microsoft.com/office/powerpoint/2010/main" val="194748522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B6248-2F84-EB1A-1723-566D171427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ABDBF-2483-06AF-A2D9-A2B2202E443C}"/>
              </a:ext>
            </a:extLst>
          </p:cNvPr>
          <p:cNvSpPr>
            <a:spLocks noGrp="1"/>
          </p:cNvSpPr>
          <p:nvPr>
            <p:ph type="title"/>
          </p:nvPr>
        </p:nvSpPr>
        <p:spPr>
          <a:xfrm>
            <a:off x="1194772" y="528638"/>
            <a:ext cx="9802453" cy="637308"/>
          </a:xfrm>
        </p:spPr>
        <p:txBody>
          <a:bodyPr/>
          <a:lstStyle/>
          <a:p>
            <a:pPr algn="ctr"/>
            <a:r>
              <a:rPr lang="en-US" dirty="0"/>
              <a:t>Colorado-Big Thompson Project Water Usage</a:t>
            </a:r>
          </a:p>
        </p:txBody>
      </p:sp>
      <p:graphicFrame>
        <p:nvGraphicFramePr>
          <p:cNvPr id="12" name="Chart 11">
            <a:extLst>
              <a:ext uri="{FF2B5EF4-FFF2-40B4-BE49-F238E27FC236}">
                <a16:creationId xmlns:a16="http://schemas.microsoft.com/office/drawing/2014/main" id="{9462C06F-C45B-1E0B-AC9F-15A9C93FA0F5}"/>
              </a:ext>
            </a:extLst>
          </p:cNvPr>
          <p:cNvGraphicFramePr/>
          <p:nvPr>
            <p:extLst>
              <p:ext uri="{D42A27DB-BD31-4B8C-83A1-F6EECF244321}">
                <p14:modId xmlns:p14="http://schemas.microsoft.com/office/powerpoint/2010/main" val="3761581030"/>
              </p:ext>
            </p:extLst>
          </p:nvPr>
        </p:nvGraphicFramePr>
        <p:xfrm>
          <a:off x="1960921" y="1314450"/>
          <a:ext cx="8270157" cy="52292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549766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8C215-3770-03F2-A14C-4BA394FD3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8D0CA2-3CB9-B66A-7CE5-7FBCFAE86D0A}"/>
              </a:ext>
            </a:extLst>
          </p:cNvPr>
          <p:cNvSpPr>
            <a:spLocks noGrp="1"/>
          </p:cNvSpPr>
          <p:nvPr>
            <p:ph type="title"/>
          </p:nvPr>
        </p:nvSpPr>
        <p:spPr>
          <a:xfrm>
            <a:off x="300039" y="304800"/>
            <a:ext cx="11494798" cy="4610099"/>
          </a:xfrm>
        </p:spPr>
        <p:txBody>
          <a:bodyPr/>
          <a:lstStyle/>
          <a:p>
            <a:pPr algn="ctr"/>
            <a:r>
              <a:rPr lang="en-US" sz="8000" dirty="0"/>
              <a:t>Why is it important to conserve water on our landscape?</a:t>
            </a:r>
          </a:p>
        </p:txBody>
      </p:sp>
    </p:spTree>
    <p:extLst>
      <p:ext uri="{BB962C8B-B14F-4D97-AF65-F5344CB8AC3E}">
        <p14:creationId xmlns:p14="http://schemas.microsoft.com/office/powerpoint/2010/main" val="3706361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51742-83E8-4DDB-3EBA-72CB0F44F7BB}"/>
              </a:ext>
            </a:extLst>
          </p:cNvPr>
          <p:cNvSpPr>
            <a:spLocks noGrp="1"/>
          </p:cNvSpPr>
          <p:nvPr>
            <p:ph type="title"/>
          </p:nvPr>
        </p:nvSpPr>
        <p:spPr>
          <a:xfrm>
            <a:off x="177151" y="1585914"/>
            <a:ext cx="4323412" cy="3443286"/>
          </a:xfrm>
        </p:spPr>
        <p:txBody>
          <a:bodyPr/>
          <a:lstStyle/>
          <a:p>
            <a:pPr algn="ctr"/>
            <a:r>
              <a:rPr lang="en-US" sz="4800" dirty="0"/>
              <a:t>40-60% </a:t>
            </a:r>
            <a:r>
              <a:rPr lang="en-US" dirty="0"/>
              <a:t>of Municipal Water is Used on the Landscape</a:t>
            </a:r>
          </a:p>
        </p:txBody>
      </p:sp>
      <p:pic>
        <p:nvPicPr>
          <p:cNvPr id="5" name="Picture 4">
            <a:extLst>
              <a:ext uri="{FF2B5EF4-FFF2-40B4-BE49-F238E27FC236}">
                <a16:creationId xmlns:a16="http://schemas.microsoft.com/office/drawing/2014/main" id="{0284DD26-8F2A-27A1-1BE4-5A4CFDBCA58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04380" y="314326"/>
            <a:ext cx="7010469" cy="5680420"/>
          </a:xfrm>
          <a:prstGeom prst="rect">
            <a:avLst/>
          </a:prstGeom>
        </p:spPr>
      </p:pic>
      <p:sp>
        <p:nvSpPr>
          <p:cNvPr id="3" name="Content Placeholder 2">
            <a:extLst>
              <a:ext uri="{FF2B5EF4-FFF2-40B4-BE49-F238E27FC236}">
                <a16:creationId xmlns:a16="http://schemas.microsoft.com/office/drawing/2014/main" id="{53C43091-C1C1-FD16-306E-2021154DFB18}"/>
              </a:ext>
            </a:extLst>
          </p:cNvPr>
          <p:cNvSpPr txBox="1">
            <a:spLocks/>
          </p:cNvSpPr>
          <p:nvPr/>
        </p:nvSpPr>
        <p:spPr bwMode="auto">
          <a:xfrm>
            <a:off x="5536797" y="5994746"/>
            <a:ext cx="3421352" cy="42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Source: U.S. EPA Water Sense</a:t>
            </a:r>
          </a:p>
        </p:txBody>
      </p:sp>
    </p:spTree>
    <p:extLst>
      <p:ext uri="{BB962C8B-B14F-4D97-AF65-F5344CB8AC3E}">
        <p14:creationId xmlns:p14="http://schemas.microsoft.com/office/powerpoint/2010/main" val="4173363831"/>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420A0-90C7-F437-139B-4C106107080F}"/>
              </a:ext>
            </a:extLst>
          </p:cNvPr>
          <p:cNvSpPr>
            <a:spLocks noGrp="1"/>
          </p:cNvSpPr>
          <p:nvPr>
            <p:ph type="title"/>
          </p:nvPr>
        </p:nvSpPr>
        <p:spPr/>
        <p:txBody>
          <a:bodyPr/>
          <a:lstStyle/>
          <a:p>
            <a:r>
              <a:rPr lang="en-US" dirty="0"/>
              <a:t>Non-Functional Turf</a:t>
            </a:r>
          </a:p>
        </p:txBody>
      </p:sp>
      <p:sp>
        <p:nvSpPr>
          <p:cNvPr id="3" name="Content Placeholder 2">
            <a:extLst>
              <a:ext uri="{FF2B5EF4-FFF2-40B4-BE49-F238E27FC236}">
                <a16:creationId xmlns:a16="http://schemas.microsoft.com/office/drawing/2014/main" id="{DFC34A73-7F6C-C035-28F3-F841E067C73D}"/>
              </a:ext>
            </a:extLst>
          </p:cNvPr>
          <p:cNvSpPr>
            <a:spLocks noGrp="1"/>
          </p:cNvSpPr>
          <p:nvPr>
            <p:ph idx="1"/>
          </p:nvPr>
        </p:nvSpPr>
        <p:spPr>
          <a:xfrm>
            <a:off x="300039" y="1130299"/>
            <a:ext cx="3714749" cy="1612901"/>
          </a:xfrm>
        </p:spPr>
        <p:txBody>
          <a:bodyPr/>
          <a:lstStyle/>
          <a:p>
            <a:r>
              <a:rPr lang="en-US" dirty="0"/>
              <a:t>No Recreation Value</a:t>
            </a:r>
          </a:p>
          <a:p>
            <a:r>
              <a:rPr lang="en-US" dirty="0"/>
              <a:t>No Practical Uses</a:t>
            </a:r>
          </a:p>
          <a:p>
            <a:r>
              <a:rPr lang="en-US" dirty="0"/>
              <a:t>Strictly Ornamental</a:t>
            </a:r>
          </a:p>
        </p:txBody>
      </p:sp>
      <p:pic>
        <p:nvPicPr>
          <p:cNvPr id="5" name="Picture 4">
            <a:extLst>
              <a:ext uri="{FF2B5EF4-FFF2-40B4-BE49-F238E27FC236}">
                <a16:creationId xmlns:a16="http://schemas.microsoft.com/office/drawing/2014/main" id="{58F97FEA-FF25-8E00-B470-B7125DA245D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8675" y="2716344"/>
            <a:ext cx="2770188" cy="3709855"/>
          </a:xfrm>
          <a:prstGeom prst="rect">
            <a:avLst/>
          </a:prstGeom>
        </p:spPr>
      </p:pic>
      <p:pic>
        <p:nvPicPr>
          <p:cNvPr id="7" name="Picture 6">
            <a:extLst>
              <a:ext uri="{FF2B5EF4-FFF2-40B4-BE49-F238E27FC236}">
                <a16:creationId xmlns:a16="http://schemas.microsoft.com/office/drawing/2014/main" id="{29567C2A-DC24-CAFC-C8BE-73183B512F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48965" y="1003300"/>
            <a:ext cx="3611607" cy="5422900"/>
          </a:xfrm>
          <a:prstGeom prst="rect">
            <a:avLst/>
          </a:prstGeom>
        </p:spPr>
      </p:pic>
      <p:pic>
        <p:nvPicPr>
          <p:cNvPr id="9" name="Picture 8">
            <a:extLst>
              <a:ext uri="{FF2B5EF4-FFF2-40B4-BE49-F238E27FC236}">
                <a16:creationId xmlns:a16="http://schemas.microsoft.com/office/drawing/2014/main" id="{D751CE58-B95F-DE5C-20E5-9408604DB7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36455" y="1428750"/>
            <a:ext cx="3655532" cy="4325937"/>
          </a:xfrm>
          <a:prstGeom prst="rect">
            <a:avLst/>
          </a:prstGeom>
        </p:spPr>
      </p:pic>
    </p:spTree>
    <p:extLst>
      <p:ext uri="{BB962C8B-B14F-4D97-AF65-F5344CB8AC3E}">
        <p14:creationId xmlns:p14="http://schemas.microsoft.com/office/powerpoint/2010/main" val="474330525"/>
      </p:ext>
    </p:extLst>
  </p:cSld>
  <p:clrMapOvr>
    <a:masterClrMapping/>
  </p:clrMapOvr>
  <p:transition spd="slow"/>
</p:sld>
</file>

<file path=ppt/theme/theme1.xml><?xml version="1.0" encoding="utf-8"?>
<a:theme xmlns:a="http://schemas.openxmlformats.org/drawingml/2006/main" name="Northern Water master">
  <a:themeElements>
    <a:clrScheme name="Northern Water Brand">
      <a:dk1>
        <a:sysClr val="windowText" lastClr="000000"/>
      </a:dk1>
      <a:lt1>
        <a:sysClr val="window" lastClr="FFFFFF"/>
      </a:lt1>
      <a:dk2>
        <a:srgbClr val="004A64"/>
      </a:dk2>
      <a:lt2>
        <a:srgbClr val="D0CECE"/>
      </a:lt2>
      <a:accent1>
        <a:srgbClr val="0081C6"/>
      </a:accent1>
      <a:accent2>
        <a:srgbClr val="00853F"/>
      </a:accent2>
      <a:accent3>
        <a:srgbClr val="54B948"/>
      </a:accent3>
      <a:accent4>
        <a:srgbClr val="FFC000"/>
      </a:accent4>
      <a:accent5>
        <a:srgbClr val="00668A"/>
      </a:accent5>
      <a:accent6>
        <a:srgbClr val="C1E9FF"/>
      </a:accent6>
      <a:hlink>
        <a:srgbClr val="0081C6"/>
      </a:hlink>
      <a:folHlink>
        <a:srgbClr val="54B948"/>
      </a:folHlink>
    </a:clrScheme>
    <a:fontScheme name="NISP">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W PowerPoint template" id="{91202997-2628-485E-80EE-BD0A71CE706A}" vid="{A882F8D7-6967-436B-B324-9EDF84EF2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01908D297AA24EA75CA9B1A503137A" ma:contentTypeVersion="18" ma:contentTypeDescription="Create a new document." ma:contentTypeScope="" ma:versionID="54aa8c42be202c24022bd49cf462fa10">
  <xsd:schema xmlns:xsd="http://www.w3.org/2001/XMLSchema" xmlns:xs="http://www.w3.org/2001/XMLSchema" xmlns:p="http://schemas.microsoft.com/office/2006/metadata/properties" xmlns:ns2="5817c25d-c55b-4e4c-8924-fdd2d3f35a87" xmlns:ns3="9f85d117-1109-4ab0-be72-3ce6926bcf4f" xmlns:ns4="2119d55a-243f-4a68-be92-96337d1b4695" targetNamespace="http://schemas.microsoft.com/office/2006/metadata/properties" ma:root="true" ma:fieldsID="c18fc6c97713f1abf8be221138bcd6bd" ns2:_="" ns3:_="" ns4:_="">
    <xsd:import namespace="5817c25d-c55b-4e4c-8924-fdd2d3f35a87"/>
    <xsd:import namespace="9f85d117-1109-4ab0-be72-3ce6926bcf4f"/>
    <xsd:import namespace="2119d55a-243f-4a68-be92-96337d1b469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17c25d-c55b-4e4c-8924-fdd2d3f35a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00f182-e1b6-4f97-98fd-a3eac3011e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85d117-1109-4ab0-be72-3ce6926bcf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19d55a-243f-4a68-be92-96337d1b469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30ae705-4760-48bf-b2fe-b8555c3d3df0}" ma:internalName="TaxCatchAll" ma:showField="CatchAllData" ma:web="2119d55a-243f-4a68-be92-96337d1b46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119d55a-243f-4a68-be92-96337d1b4695"/>
    <lcf76f155ced4ddcb4097134ff3c332f xmlns="5817c25d-c55b-4e4c-8924-fdd2d3f35a8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B3B2B9-4D5E-478D-9A67-4CC37C73CB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17c25d-c55b-4e4c-8924-fdd2d3f35a87"/>
    <ds:schemaRef ds:uri="9f85d117-1109-4ab0-be72-3ce6926bcf4f"/>
    <ds:schemaRef ds:uri="2119d55a-243f-4a68-be92-96337d1b46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90E73B-1F18-4DAB-B9C9-71217AE1372B}">
  <ds:schemaRefs>
    <ds:schemaRef ds:uri="http://schemas.microsoft.com/office/infopath/2007/PartnerControls"/>
    <ds:schemaRef ds:uri="2119d55a-243f-4a68-be92-96337d1b4695"/>
    <ds:schemaRef ds:uri="http://schemas.microsoft.com/office/2006/metadata/properties"/>
    <ds:schemaRef ds:uri="http://www.w3.org/XML/1998/namespace"/>
    <ds:schemaRef ds:uri="http://purl.org/dc/terms/"/>
    <ds:schemaRef ds:uri="http://purl.org/dc/dcmitype/"/>
    <ds:schemaRef ds:uri="5817c25d-c55b-4e4c-8924-fdd2d3f35a87"/>
    <ds:schemaRef ds:uri="9f85d117-1109-4ab0-be72-3ce6926bcf4f"/>
    <ds:schemaRef ds:uri="http://schemas.microsoft.com/office/2006/documentManagement/type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B7283F38-AE5A-4E4B-973F-3CAA7A38CF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NW PowerPoint template (1)</Template>
  <TotalTime>1508</TotalTime>
  <Words>2477</Words>
  <Application>Microsoft Office PowerPoint</Application>
  <PresentationFormat>Widescreen</PresentationFormat>
  <Paragraphs>136</Paragraphs>
  <Slides>33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Aptos</vt:lpstr>
      <vt:lpstr>Arial</vt:lpstr>
      <vt:lpstr>Segoe UI</vt:lpstr>
      <vt:lpstr>Wingdings</vt:lpstr>
      <vt:lpstr>Northern Water master</vt:lpstr>
      <vt:lpstr>Know Your Yard: Your Rights &amp; Landscaping Rules</vt:lpstr>
      <vt:lpstr>Where does our water come from?</vt:lpstr>
      <vt:lpstr>PowerPoint Presentation</vt:lpstr>
      <vt:lpstr>How is Colorado’s water used?</vt:lpstr>
      <vt:lpstr>Water Usage in Colorado</vt:lpstr>
      <vt:lpstr>Colorado-Big Thompson Project Water Usage</vt:lpstr>
      <vt:lpstr>Why is it important to conserve water on our landscape?</vt:lpstr>
      <vt:lpstr>40-60% of Municipal Water is Used on the Landscape</vt:lpstr>
      <vt:lpstr>Non-Functional Turf</vt:lpstr>
      <vt:lpstr>Rapid Growth Drives Need to Conserve</vt:lpstr>
      <vt:lpstr>State Legislation Designed to Support Landscape Water Efficiency</vt:lpstr>
      <vt:lpstr>PowerPoint Presentation</vt:lpstr>
      <vt:lpstr>Rain Barrel Resources from Colorado Water Center</vt:lpstr>
      <vt:lpstr>PowerPoint Presentation</vt:lpstr>
      <vt:lpstr>PowerPoint Presentation</vt:lpstr>
      <vt:lpstr>Water-Wise Landscape Design Resources</vt:lpstr>
      <vt:lpstr>PowerPoint Presentation</vt:lpstr>
      <vt:lpstr>PowerPoint Presentation</vt:lpstr>
      <vt:lpstr>Limit Turf in New Residential Development (SB25-1113)</vt:lpstr>
      <vt:lpstr>Landscape Consultations</vt:lpstr>
      <vt:lpstr>Collaborative Water-Efficient Landscape Grants</vt:lpstr>
      <vt:lpstr>Grant Story Map</vt:lpstr>
      <vt:lpstr>Movement Towards ColoradoScape</vt:lpstr>
      <vt:lpstr>Conservation Gardens Showcasing Drought-Ready Landscapes</vt:lpstr>
      <vt:lpstr>PowerPoint Presentation</vt:lpstr>
      <vt:lpstr>Pop Quiz: ColoradoScape or Not?</vt:lpstr>
      <vt:lpstr>PowerPoint Presentation</vt:lpstr>
      <vt:lpstr>PowerPoint Presentation</vt:lpstr>
      <vt:lpstr>PowerPoint Presentation</vt:lpstr>
      <vt:lpstr>PowerPoint Presentation</vt:lpstr>
      <vt:lpstr>PowerPoint Presentation</vt:lpstr>
      <vt:lpstr>PowerPoint Presentation</vt:lpstr>
      <vt:lpstr>Thank You! Questions?</vt:lpstr>
    </vt:vector>
  </TitlesOfParts>
  <Company>Northern Water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Darren Nowels</dc:creator>
  <cp:lastModifiedBy>Darren Nowels</cp:lastModifiedBy>
  <cp:revision>15</cp:revision>
  <dcterms:created xsi:type="dcterms:W3CDTF">2026-04-28T01:02:07Z</dcterms:created>
  <dcterms:modified xsi:type="dcterms:W3CDTF">2026-04-30T22:05:46Z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0x0101004201908D297AA24EA75CA9B1A503137A</vt:lpwstr>
  </property>
  <property fmtid="{D5CDD505-2E9C-101B-9397-08002B2CF9AE}" pid="3" name="MSIP_Label_bed7535f-35a9-4905-95b5-0a30079ac363_Enabled">
    <vt:lpwstr>true</vt:lpwstr>
  </property>
  <property fmtid="{D5CDD505-2E9C-101B-9397-08002B2CF9AE}" pid="4" name="MSIP_Label_bed7535f-35a9-4905-95b5-0a30079ac363_SetDate">
    <vt:lpwstr>2022-07-18T20:35:39Z</vt:lpwstr>
  </property>
  <property fmtid="{D5CDD505-2E9C-101B-9397-08002B2CF9AE}" pid="5" name="MSIP_Label_bed7535f-35a9-4905-95b5-0a30079ac363_Method">
    <vt:lpwstr>Standard</vt:lpwstr>
  </property>
  <property fmtid="{D5CDD505-2E9C-101B-9397-08002B2CF9AE}" pid="6" name="MSIP_Label_bed7535f-35a9-4905-95b5-0a30079ac363_Name">
    <vt:lpwstr>defa4170-0d19-0005-0004-bc88714345d2</vt:lpwstr>
  </property>
  <property fmtid="{D5CDD505-2E9C-101B-9397-08002B2CF9AE}" pid="7" name="MSIP_Label_bed7535f-35a9-4905-95b5-0a30079ac363_SiteId">
    <vt:lpwstr>15892dcf-9fd0-461a-9aed-ec96010b0960</vt:lpwstr>
  </property>
  <property fmtid="{D5CDD505-2E9C-101B-9397-08002B2CF9AE}" pid="8" name="MSIP_Label_bed7535f-35a9-4905-95b5-0a30079ac363_ActionId">
    <vt:lpwstr>4508dd2e-0e3e-4ecc-9767-52ed17439e43</vt:lpwstr>
  </property>
  <property fmtid="{D5CDD505-2E9C-101B-9397-08002B2CF9AE}" pid="9" name="MSIP_Label_bed7535f-35a9-4905-95b5-0a30079ac363_ContentBits">
    <vt:lpwstr>0</vt:lpwstr>
  </property>
  <property fmtid="{D5CDD505-2E9C-101B-9397-08002B2CF9AE}" pid="10" name="MediaServiceImageTags">
    <vt:lpwstr/>
  </property>
</Properties>
</file>